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3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4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79" r:id="rId1"/>
    <p:sldMasterId id="2147483660" r:id="rId2"/>
    <p:sldMasterId id="2147483799" r:id="rId3"/>
    <p:sldMasterId id="2147483810" r:id="rId4"/>
    <p:sldMasterId id="2147483885" r:id="rId5"/>
  </p:sldMasterIdLst>
  <p:notesMasterIdLst>
    <p:notesMasterId r:id="rId33"/>
  </p:notesMasterIdLst>
  <p:handoutMasterIdLst>
    <p:handoutMasterId r:id="rId34"/>
  </p:handoutMasterIdLst>
  <p:sldIdLst>
    <p:sldId id="521" r:id="rId6"/>
    <p:sldId id="547" r:id="rId7"/>
    <p:sldId id="550" r:id="rId8"/>
    <p:sldId id="551" r:id="rId9"/>
    <p:sldId id="594" r:id="rId10"/>
    <p:sldId id="555" r:id="rId11"/>
    <p:sldId id="575" r:id="rId12"/>
    <p:sldId id="542" r:id="rId13"/>
    <p:sldId id="543" r:id="rId14"/>
    <p:sldId id="576" r:id="rId15"/>
    <p:sldId id="577" r:id="rId16"/>
    <p:sldId id="578" r:id="rId17"/>
    <p:sldId id="580" r:id="rId18"/>
    <p:sldId id="579" r:id="rId19"/>
    <p:sldId id="581" r:id="rId20"/>
    <p:sldId id="582" r:id="rId21"/>
    <p:sldId id="583" r:id="rId22"/>
    <p:sldId id="584" r:id="rId23"/>
    <p:sldId id="585" r:id="rId24"/>
    <p:sldId id="589" r:id="rId25"/>
    <p:sldId id="586" r:id="rId26"/>
    <p:sldId id="590" r:id="rId27"/>
    <p:sldId id="588" r:id="rId28"/>
    <p:sldId id="587" r:id="rId29"/>
    <p:sldId id="592" r:id="rId30"/>
    <p:sldId id="591" r:id="rId31"/>
    <p:sldId id="536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AF3378E-189D-E24A-B5E4-C39FF23CED17}">
          <p14:sldIdLst>
            <p14:sldId id="521"/>
          </p14:sldIdLst>
        </p14:section>
        <p14:section name="Ogłoszenia, wstęp" id="{C9550695-AF6B-8545-9597-2037D7DCD9B6}">
          <p14:sldIdLst>
            <p14:sldId id="547"/>
            <p14:sldId id="550"/>
            <p14:sldId id="551"/>
            <p14:sldId id="594"/>
          </p14:sldIdLst>
        </p14:section>
        <p14:section name="Recap" id="{9701738E-3B25-F540-96E9-08D9F350A007}">
          <p14:sldIdLst>
            <p14:sldId id="555"/>
            <p14:sldId id="575"/>
            <p14:sldId id="542"/>
            <p14:sldId id="543"/>
          </p14:sldIdLst>
        </p14:section>
        <p14:section name="CI" id="{0165C9AA-2AA2-6149-AEAC-B2C52D95FC44}">
          <p14:sldIdLst>
            <p14:sldId id="576"/>
            <p14:sldId id="577"/>
            <p14:sldId id="578"/>
            <p14:sldId id="580"/>
          </p14:sldIdLst>
        </p14:section>
        <p14:section name="VCS" id="{8C02BD2D-44D5-C74D-8771-9F79EB81ED9F}">
          <p14:sldIdLst>
            <p14:sldId id="579"/>
            <p14:sldId id="581"/>
            <p14:sldId id="582"/>
          </p14:sldIdLst>
        </p14:section>
        <p14:section name="Jenkins" id="{378BB217-A7B1-E041-B2A9-71BA3EA39263}">
          <p14:sldIdLst>
            <p14:sldId id="583"/>
            <p14:sldId id="584"/>
            <p14:sldId id="585"/>
            <p14:sldId id="589"/>
            <p14:sldId id="586"/>
            <p14:sldId id="590"/>
            <p14:sldId id="588"/>
            <p14:sldId id="587"/>
            <p14:sldId id="592"/>
            <p14:sldId id="591"/>
          </p14:sldIdLst>
        </p14:section>
        <p14:section name="Monitoring" id="{09E3074C-7125-4146-8404-2D751C63A078}">
          <p14:sldIdLst/>
        </p14:section>
        <p14:section name="Zakończenie" id="{5300D8B6-20FB-1E41-A822-641143C5310E}">
          <p14:sldIdLst>
            <p14:sldId id="536"/>
          </p14:sldIdLst>
        </p14:section>
      </p14:sectionLst>
    </p:ex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awa, Marek" initials="NM" lastIdx="0" clrIdx="0">
    <p:extLst/>
  </p:cmAuthor>
  <p:cmAuthor id="2" name="Nawa, Marek" initials="NM [2]" lastIdx="0" clrIdx="1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2ECB"/>
    <a:srgbClr val="262626"/>
    <a:srgbClr val="141414"/>
    <a:srgbClr val="0B367A"/>
    <a:srgbClr val="0071FA"/>
    <a:srgbClr val="006CFA"/>
    <a:srgbClr val="0067FA"/>
    <a:srgbClr val="0051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905" autoAdjust="0"/>
    <p:restoredTop sz="75000" autoAdjust="0"/>
  </p:normalViewPr>
  <p:slideViewPr>
    <p:cSldViewPr snapToGrid="0">
      <p:cViewPr varScale="1">
        <p:scale>
          <a:sx n="139" d="100"/>
          <a:sy n="139" d="100"/>
        </p:scale>
        <p:origin x="-1336" y="-10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11" d="100"/>
        <a:sy n="111" d="100"/>
      </p:scale>
      <p:origin x="0" y="30560"/>
    </p:cViewPr>
  </p:sorterViewPr>
  <p:notesViewPr>
    <p:cSldViewPr snapToGrid="0">
      <p:cViewPr varScale="1">
        <p:scale>
          <a:sx n="121" d="100"/>
          <a:sy n="121" d="100"/>
        </p:scale>
        <p:origin x="3864" y="16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9" Type="http://schemas.openxmlformats.org/officeDocument/2006/relationships/slide" Target="slides/slide4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3" Type="http://schemas.openxmlformats.org/officeDocument/2006/relationships/notesMaster" Target="notesMasters/notesMaster1.xml"/><Relationship Id="rId34" Type="http://schemas.openxmlformats.org/officeDocument/2006/relationships/handoutMaster" Target="handoutMasters/handoutMaster1.xml"/><Relationship Id="rId35" Type="http://schemas.openxmlformats.org/officeDocument/2006/relationships/printerSettings" Target="printerSettings/printerSettings1.bin"/><Relationship Id="rId36" Type="http://schemas.openxmlformats.org/officeDocument/2006/relationships/commentAuthors" Target="commentAuthors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37" Type="http://schemas.openxmlformats.org/officeDocument/2006/relationships/presProps" Target="presProps.xml"/><Relationship Id="rId38" Type="http://schemas.openxmlformats.org/officeDocument/2006/relationships/viewProps" Target="viewProps.xml"/><Relationship Id="rId39" Type="http://schemas.openxmlformats.org/officeDocument/2006/relationships/theme" Target="theme/theme1.xml"/><Relationship Id="rId4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91FABA-4D23-404A-9371-948324E92C90}" type="datetimeFigureOut">
              <a:rPr lang="de-DE" smtClean="0"/>
              <a:t>16.05.17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23B7EE-497E-E04B-8B0E-2539696FBEA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571726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3FC3ED-BE9A-4023-99C5-F930E274BAB0}" type="datetimeFigureOut">
              <a:rPr lang="en-US" smtClean="0"/>
              <a:t>16.05.17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47CEAA-D318-4FEA-8471-B1D3D2953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6064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47CEAA-D318-4FEA-8471-B1D3D29536C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8431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47CEAA-D318-4FEA-8471-B1D3D29536C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3738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 to jest </a:t>
            </a:r>
            <a:r>
              <a:rPr lang="en-US" dirty="0" err="1" smtClean="0"/>
              <a:t>ciągła</a:t>
            </a:r>
            <a:r>
              <a:rPr lang="en-US" dirty="0" smtClean="0"/>
              <a:t> </a:t>
            </a:r>
            <a:r>
              <a:rPr lang="en-US" dirty="0" err="1" smtClean="0"/>
              <a:t>integracja</a:t>
            </a:r>
            <a:r>
              <a:rPr lang="en-US" dirty="0" smtClean="0"/>
              <a:t>: </a:t>
            </a:r>
          </a:p>
          <a:p>
            <a:pPr marL="171450" indent="-171450">
              <a:buFontTx/>
              <a:buChar char="-"/>
            </a:pPr>
            <a:r>
              <a:rPr lang="en-US" dirty="0" err="1" smtClean="0"/>
              <a:t>Praca</a:t>
            </a:r>
            <a:r>
              <a:rPr lang="en-US" dirty="0" smtClean="0"/>
              <a:t> z Version Control Server</a:t>
            </a:r>
          </a:p>
          <a:p>
            <a:pPr marL="171450" indent="-171450">
              <a:buFontTx/>
              <a:buChar char="-"/>
            </a:pPr>
            <a:r>
              <a:rPr lang="en-US" dirty="0" err="1" smtClean="0"/>
              <a:t>Automatyczne</a:t>
            </a:r>
            <a:r>
              <a:rPr lang="en-US" dirty="0" smtClean="0"/>
              <a:t> </a:t>
            </a:r>
            <a:r>
              <a:rPr lang="en-US" dirty="0" err="1" smtClean="0"/>
              <a:t>budowanie</a:t>
            </a:r>
            <a:r>
              <a:rPr lang="en-US" dirty="0" smtClean="0"/>
              <a:t> </a:t>
            </a:r>
          </a:p>
          <a:p>
            <a:pPr marL="171450" indent="-171450">
              <a:buFontTx/>
              <a:buChar char="-"/>
            </a:pPr>
            <a:r>
              <a:rPr lang="en-US" dirty="0" err="1" smtClean="0"/>
              <a:t>Wyniki</a:t>
            </a:r>
            <a:r>
              <a:rPr lang="en-US" dirty="0" smtClean="0"/>
              <a:t> I </a:t>
            </a:r>
            <a:r>
              <a:rPr lang="en-US" dirty="0" err="1" smtClean="0"/>
              <a:t>metryki</a:t>
            </a:r>
            <a:endParaRPr lang="en-US" dirty="0" smtClean="0"/>
          </a:p>
          <a:p>
            <a:pPr marL="171450" indent="-171450">
              <a:buFontTx/>
              <a:buChar char="-"/>
            </a:pPr>
            <a:r>
              <a:rPr lang="en-US" dirty="0" smtClean="0"/>
              <a:t>Feedback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47CEAA-D318-4FEA-8471-B1D3D29536C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5206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Jak</a:t>
            </a:r>
            <a:r>
              <a:rPr lang="en-US" dirty="0" smtClean="0"/>
              <a:t> to </a:t>
            </a:r>
            <a:r>
              <a:rPr lang="en-US" dirty="0" err="1" smtClean="0"/>
              <a:t>wygląda</a:t>
            </a:r>
            <a:r>
              <a:rPr lang="en-US" dirty="0" smtClean="0"/>
              <a:t> w </a:t>
            </a:r>
            <a:r>
              <a:rPr lang="en-US" dirty="0" err="1" smtClean="0"/>
              <a:t>teori</a:t>
            </a:r>
            <a:r>
              <a:rPr lang="en-US" dirty="0" smtClean="0"/>
              <a:t>:</a:t>
            </a:r>
          </a:p>
          <a:p>
            <a:pPr marL="171450" indent="-171450">
              <a:buFontTx/>
              <a:buChar char="-"/>
            </a:pPr>
            <a:r>
              <a:rPr lang="en-US" dirty="0" err="1" smtClean="0"/>
              <a:t>Developerzy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robią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kod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Wrzucają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swoje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zmiany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na</a:t>
            </a:r>
            <a:r>
              <a:rPr lang="en-US" baseline="0" dirty="0" smtClean="0"/>
              <a:t> VCS</a:t>
            </a:r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Coś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zauważa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zmiany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Buduje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zmieniony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kod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Testuje</a:t>
            </a:r>
            <a:r>
              <a:rPr lang="en-US" baseline="0" dirty="0" smtClean="0"/>
              <a:t> go</a:t>
            </a:r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Jeśli</a:t>
            </a:r>
            <a:r>
              <a:rPr lang="en-US" baseline="0" dirty="0" smtClean="0"/>
              <a:t> jest w </a:t>
            </a:r>
            <a:r>
              <a:rPr lang="en-US" baseline="0" dirty="0" err="1" smtClean="0"/>
              <a:t>porządku</a:t>
            </a:r>
            <a:r>
              <a:rPr lang="en-US" baseline="0" dirty="0" smtClean="0"/>
              <a:t> to merge</a:t>
            </a:r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Notyfikacje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endParaRPr lang="en-US" baseline="0" dirty="0" smtClean="0"/>
          </a:p>
          <a:p>
            <a:pPr marL="0" indent="0">
              <a:buFontTx/>
              <a:buNone/>
            </a:pPr>
            <a:r>
              <a:rPr lang="en-US" dirty="0" err="1" smtClean="0"/>
              <a:t>Developerzy</a:t>
            </a:r>
            <a:r>
              <a:rPr lang="en-US" dirty="0" smtClean="0"/>
              <a:t> </a:t>
            </a:r>
            <a:r>
              <a:rPr lang="en-US" dirty="0" err="1" smtClean="0"/>
              <a:t>pracują</a:t>
            </a:r>
            <a:r>
              <a:rPr lang="en-US" dirty="0" smtClean="0"/>
              <a:t> z </a:t>
            </a:r>
            <a:r>
              <a:rPr lang="en-US" dirty="0" err="1" smtClean="0"/>
              <a:t>systemem</a:t>
            </a:r>
            <a:r>
              <a:rPr lang="en-US" dirty="0" smtClean="0"/>
              <a:t>, ale </a:t>
            </a:r>
            <a:r>
              <a:rPr lang="en-US" dirty="0" err="1" smtClean="0"/>
              <a:t>mogą</a:t>
            </a:r>
            <a:r>
              <a:rPr lang="en-US" dirty="0" smtClean="0"/>
              <a:t> o </a:t>
            </a:r>
            <a:r>
              <a:rPr lang="en-US" dirty="0" err="1" smtClean="0"/>
              <a:t>nim</a:t>
            </a:r>
            <a:r>
              <a:rPr lang="en-US" dirty="0" smtClean="0"/>
              <a:t> </a:t>
            </a:r>
            <a:r>
              <a:rPr lang="en-US" dirty="0" err="1" smtClean="0"/>
              <a:t>nawet</a:t>
            </a:r>
            <a:r>
              <a:rPr lang="en-US" dirty="0" smtClean="0"/>
              <a:t> </a:t>
            </a:r>
            <a:r>
              <a:rPr lang="en-US" dirty="0" err="1" smtClean="0"/>
              <a:t>nie</a:t>
            </a:r>
            <a:r>
              <a:rPr lang="en-US" dirty="0" smtClean="0"/>
              <a:t> </a:t>
            </a:r>
            <a:r>
              <a:rPr lang="en-US" dirty="0" err="1" smtClean="0"/>
              <a:t>wiedzieć</a:t>
            </a:r>
            <a:endParaRPr lang="en-US" dirty="0" smtClean="0"/>
          </a:p>
          <a:p>
            <a:pPr marL="0" indent="0">
              <a:buFontTx/>
              <a:buNone/>
            </a:pPr>
            <a:r>
              <a:rPr lang="en-US" dirty="0" err="1" smtClean="0"/>
              <a:t>DevOpsi</a:t>
            </a:r>
            <a:r>
              <a:rPr lang="en-US" dirty="0" smtClean="0"/>
              <a:t> </a:t>
            </a:r>
            <a:r>
              <a:rPr lang="en-US" dirty="0" err="1" smtClean="0"/>
              <a:t>muszą</a:t>
            </a:r>
            <a:r>
              <a:rPr lang="en-US" dirty="0" smtClean="0"/>
              <a:t> ten system </a:t>
            </a:r>
            <a:r>
              <a:rPr lang="en-US" dirty="0" err="1" smtClean="0"/>
              <a:t>zrobić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47CEAA-D318-4FEA-8471-B1D3D29536C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4934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Wiec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chcemy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zbudować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taki</a:t>
            </a:r>
            <a:r>
              <a:rPr lang="en-US" baseline="0" dirty="0" smtClean="0"/>
              <a:t> system do </a:t>
            </a:r>
            <a:r>
              <a:rPr lang="en-US" baseline="0" dirty="0" err="1" smtClean="0"/>
              <a:t>budowania</a:t>
            </a:r>
            <a:r>
              <a:rPr lang="en-US" baseline="0" dirty="0" smtClean="0"/>
              <a:t>. Co </a:t>
            </a:r>
            <a:r>
              <a:rPr lang="en-US" baseline="0" dirty="0" err="1" smtClean="0"/>
              <a:t>więc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potrzeujemy</a:t>
            </a:r>
            <a:r>
              <a:rPr lang="en-US" baseline="0" dirty="0" smtClean="0"/>
              <a:t>?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Version control System </a:t>
            </a:r>
            <a:r>
              <a:rPr lang="mr-IN" baseline="0" dirty="0" smtClean="0"/>
              <a:t>–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trzymanie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wersji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kodu</a:t>
            </a:r>
            <a:r>
              <a:rPr lang="en-US" baseline="0" dirty="0" smtClean="0"/>
              <a:t> I </a:t>
            </a:r>
            <a:r>
              <a:rPr lang="en-US" baseline="0" dirty="0" err="1" smtClean="0"/>
              <a:t>współpracy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Automatyczne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zaciąganie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tych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zmian</a:t>
            </a:r>
            <a:r>
              <a:rPr lang="en-US" baseline="0" dirty="0" smtClean="0"/>
              <a:t> I </a:t>
            </a:r>
            <a:r>
              <a:rPr lang="en-US" baseline="0" dirty="0" err="1" smtClean="0"/>
              <a:t>budowanie</a:t>
            </a:r>
            <a:r>
              <a:rPr lang="en-US" baseline="0" dirty="0" smtClean="0"/>
              <a:t> z </a:t>
            </a:r>
            <a:r>
              <a:rPr lang="en-US" baseline="0" dirty="0" err="1" smtClean="0"/>
              <a:t>nich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smtClean="0"/>
              <a:t>Monitoring </a:t>
            </a:r>
            <a:r>
              <a:rPr lang="en-US" baseline="0" dirty="0" err="1" smtClean="0"/>
              <a:t>tego</a:t>
            </a:r>
            <a:r>
              <a:rPr lang="en-US" baseline="0" dirty="0" smtClean="0"/>
              <a:t> co </a:t>
            </a:r>
            <a:r>
              <a:rPr lang="en-US" baseline="0" dirty="0" err="1" smtClean="0"/>
              <a:t>się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dzieje</a:t>
            </a:r>
            <a:r>
              <a:rPr lang="en-US" baseline="0" dirty="0" smtClean="0"/>
              <a:t> I </a:t>
            </a:r>
            <a:r>
              <a:rPr lang="en-US" baseline="0" dirty="0" err="1" smtClean="0"/>
              <a:t>prezentacja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informacji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47CEAA-D318-4FEA-8471-B1D3D29536C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0448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Czemu</a:t>
            </a:r>
            <a:r>
              <a:rPr lang="en-US" dirty="0" smtClean="0"/>
              <a:t> </a:t>
            </a:r>
            <a:r>
              <a:rPr lang="en-US" dirty="0" err="1" smtClean="0"/>
              <a:t>potrzebujemy</a:t>
            </a:r>
            <a:r>
              <a:rPr lang="en-US" dirty="0" smtClean="0"/>
              <a:t> VCS </a:t>
            </a:r>
          </a:p>
          <a:p>
            <a:pPr marL="171450" indent="-171450">
              <a:buFontTx/>
              <a:buChar char="-"/>
            </a:pPr>
            <a:r>
              <a:rPr lang="en-US" dirty="0" err="1" smtClean="0"/>
              <a:t>Informacje</a:t>
            </a:r>
            <a:r>
              <a:rPr lang="en-US" dirty="0" smtClean="0"/>
              <a:t> o </a:t>
            </a:r>
            <a:r>
              <a:rPr lang="en-US" dirty="0" err="1" smtClean="0"/>
              <a:t>zmianach</a:t>
            </a:r>
            <a:endParaRPr lang="en-US" dirty="0" smtClean="0"/>
          </a:p>
          <a:p>
            <a:pPr marL="171450" indent="-171450">
              <a:buFontTx/>
              <a:buChar char="-"/>
            </a:pPr>
            <a:r>
              <a:rPr lang="en-US" dirty="0" smtClean="0"/>
              <a:t>Rollback </a:t>
            </a:r>
            <a:r>
              <a:rPr lang="en-US" dirty="0" err="1" smtClean="0"/>
              <a:t>bez</a:t>
            </a:r>
            <a:r>
              <a:rPr lang="en-US" dirty="0" smtClean="0"/>
              <a:t> </a:t>
            </a:r>
            <a:r>
              <a:rPr lang="en-US" dirty="0" err="1" smtClean="0"/>
              <a:t>problemu</a:t>
            </a:r>
            <a:endParaRPr lang="en-US" dirty="0" smtClean="0"/>
          </a:p>
          <a:p>
            <a:pPr marL="171450" indent="-171450">
              <a:buFontTx/>
              <a:buChar char="-"/>
            </a:pPr>
            <a:r>
              <a:rPr lang="en-US" dirty="0" err="1" smtClean="0"/>
              <a:t>Widać</a:t>
            </a:r>
            <a:r>
              <a:rPr lang="en-US" dirty="0" smtClean="0"/>
              <a:t> </a:t>
            </a:r>
            <a:r>
              <a:rPr lang="en-US" dirty="0" err="1" smtClean="0"/>
              <a:t>kto</a:t>
            </a:r>
            <a:r>
              <a:rPr lang="en-US" dirty="0" smtClean="0"/>
              <a:t> co </a:t>
            </a:r>
            <a:r>
              <a:rPr lang="en-US" dirty="0" err="1" smtClean="0"/>
              <a:t>zrobił</a:t>
            </a:r>
            <a:endParaRPr lang="en-US" dirty="0" smtClean="0"/>
          </a:p>
          <a:p>
            <a:pPr marL="171450" indent="-171450">
              <a:buFontTx/>
              <a:buChar char="-"/>
            </a:pPr>
            <a:r>
              <a:rPr lang="en-US" dirty="0" err="1" smtClean="0"/>
              <a:t>Jak</a:t>
            </a:r>
            <a:r>
              <a:rPr lang="en-US" baseline="0" dirty="0" smtClean="0"/>
              <a:t> to </a:t>
            </a:r>
            <a:r>
              <a:rPr lang="en-US" baseline="0" dirty="0" err="1" smtClean="0"/>
              <a:t>działa</a:t>
            </a:r>
            <a:r>
              <a:rPr lang="en-US" baseline="0" dirty="0" smtClean="0"/>
              <a:t> ???</a:t>
            </a:r>
          </a:p>
          <a:p>
            <a:pPr marL="171450" indent="-171450">
              <a:buFontTx/>
              <a:buChar char="-"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47CEAA-D318-4FEA-8471-B1D3D29536C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4691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47CEAA-D318-4FEA-8471-B1D3D29536C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7197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Tak</a:t>
            </a:r>
            <a:r>
              <a:rPr lang="en-US" dirty="0" smtClean="0"/>
              <a:t> to </a:t>
            </a:r>
            <a:r>
              <a:rPr lang="en-US" dirty="0" err="1" smtClean="0"/>
              <a:t>jenkins</a:t>
            </a:r>
            <a:r>
              <a:rPr lang="en-US" dirty="0" smtClean="0"/>
              <a:t>:</a:t>
            </a:r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Nie</a:t>
            </a:r>
            <a:r>
              <a:rPr lang="en-US" baseline="0" dirty="0" smtClean="0"/>
              <a:t> ten </a:t>
            </a:r>
            <a:r>
              <a:rPr lang="en-US" baseline="0" dirty="0" err="1" smtClean="0"/>
              <a:t>po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lewej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raczej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myślcie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brytyjski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kelner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Automatyczny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serwer</a:t>
            </a:r>
            <a:r>
              <a:rPr lang="en-US" baseline="0" dirty="0" smtClean="0"/>
              <a:t> do </a:t>
            </a:r>
            <a:r>
              <a:rPr lang="en-US" baseline="0" dirty="0" err="1" smtClean="0"/>
              <a:t>zarządzania</a:t>
            </a:r>
            <a:r>
              <a:rPr lang="en-US" baseline="0" dirty="0" smtClean="0"/>
              <a:t> I </a:t>
            </a:r>
            <a:r>
              <a:rPr lang="en-US" baseline="0" dirty="0" err="1" smtClean="0"/>
              <a:t>budowania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Definiowany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jako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kod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Wtyczki</a:t>
            </a:r>
            <a:r>
              <a:rPr lang="en-US" baseline="0" dirty="0" smtClean="0"/>
              <a:t> do </a:t>
            </a:r>
            <a:r>
              <a:rPr lang="en-US" baseline="0" dirty="0" err="1" smtClean="0"/>
              <a:t>wszystkiego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47CEAA-D318-4FEA-8471-B1D3D29536C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01612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Opisać</a:t>
            </a:r>
            <a:r>
              <a:rPr lang="en-US" dirty="0" smtClean="0"/>
              <a:t> co</a:t>
            </a:r>
            <a:r>
              <a:rPr lang="en-US" baseline="0" dirty="0" smtClean="0"/>
              <a:t> w </a:t>
            </a:r>
            <a:r>
              <a:rPr lang="en-US" baseline="0" dirty="0" err="1" smtClean="0"/>
              <a:t>ogóle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robimy</a:t>
            </a:r>
            <a:r>
              <a:rPr lang="en-US" baseline="0" dirty="0" smtClean="0"/>
              <a:t> z </a:t>
            </a:r>
            <a:r>
              <a:rPr lang="en-US" baseline="0" dirty="0" err="1" smtClean="0"/>
              <a:t>vagrantem</a:t>
            </a:r>
            <a:endParaRPr lang="en-US" baseline="0" dirty="0" smtClean="0"/>
          </a:p>
          <a:p>
            <a:r>
              <a:rPr lang="en-US" baseline="0" dirty="0" err="1" smtClean="0"/>
              <a:t>Gdzie</a:t>
            </a:r>
            <a:r>
              <a:rPr lang="en-US" baseline="0" dirty="0" smtClean="0"/>
              <a:t> co </a:t>
            </a:r>
            <a:r>
              <a:rPr lang="en-US" baseline="0" dirty="0" err="1" smtClean="0"/>
              <a:t>można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znaleźć</a:t>
            </a:r>
            <a:endParaRPr lang="en-US" dirty="0" smtClean="0"/>
          </a:p>
          <a:p>
            <a:r>
              <a:rPr lang="en-US" dirty="0" err="1" smtClean="0"/>
              <a:t>Prosta</a:t>
            </a:r>
            <a:r>
              <a:rPr lang="en-US" dirty="0" smtClean="0"/>
              <a:t> </a:t>
            </a:r>
            <a:r>
              <a:rPr lang="en-US" dirty="0" err="1" smtClean="0"/>
              <a:t>instalacja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47CEAA-D318-4FEA-8471-B1D3D29536C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1579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Prawdziwa</a:t>
            </a:r>
            <a:r>
              <a:rPr lang="en-US" dirty="0" smtClean="0"/>
              <a:t> </a:t>
            </a:r>
            <a:r>
              <a:rPr lang="en-US" dirty="0" err="1" smtClean="0"/>
              <a:t>siła</a:t>
            </a:r>
            <a:r>
              <a:rPr lang="en-US" dirty="0" smtClean="0"/>
              <a:t> </a:t>
            </a:r>
            <a:r>
              <a:rPr lang="en-US" dirty="0" err="1" smtClean="0"/>
              <a:t>Jenkinsa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Integracja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wszystkim</a:t>
            </a:r>
            <a:r>
              <a:rPr lang="en-US" baseline="0" dirty="0" smtClean="0"/>
              <a:t> co </a:t>
            </a:r>
            <a:r>
              <a:rPr lang="en-US" baseline="0" dirty="0" err="1" smtClean="0"/>
              <a:t>istnieje</a:t>
            </a:r>
            <a:r>
              <a:rPr lang="en-US" baseline="0" dirty="0" smtClean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47CEAA-D318-4FEA-8471-B1D3D29536C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25878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Prawdziwa</a:t>
            </a:r>
            <a:r>
              <a:rPr lang="en-US" dirty="0" smtClean="0"/>
              <a:t> </a:t>
            </a:r>
            <a:r>
              <a:rPr lang="en-US" dirty="0" err="1" smtClean="0"/>
              <a:t>siła</a:t>
            </a:r>
            <a:r>
              <a:rPr lang="en-US" dirty="0" smtClean="0"/>
              <a:t> </a:t>
            </a:r>
            <a:r>
              <a:rPr lang="en-US" dirty="0" err="1" smtClean="0"/>
              <a:t>Jenkinsa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Integracja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wszystkim</a:t>
            </a:r>
            <a:r>
              <a:rPr lang="en-US" baseline="0" dirty="0" smtClean="0"/>
              <a:t> co </a:t>
            </a:r>
            <a:r>
              <a:rPr lang="en-US" baseline="0" dirty="0" err="1" smtClean="0"/>
              <a:t>istnieje</a:t>
            </a:r>
            <a:r>
              <a:rPr lang="en-US" baseline="0" dirty="0" smtClean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47CEAA-D318-4FEA-8471-B1D3D29536C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6950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Dać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początek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47CEAA-D318-4FEA-8471-B1D3D29536C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46361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Jak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wygląda</a:t>
            </a:r>
            <a:r>
              <a:rPr lang="en-US" baseline="0" dirty="0" smtClean="0"/>
              <a:t> job, </a:t>
            </a:r>
            <a:r>
              <a:rPr lang="en-US" baseline="0" dirty="0" err="1" smtClean="0"/>
              <a:t>jak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sprawdzić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logi</a:t>
            </a:r>
            <a:endParaRPr lang="en-US" baseline="0" dirty="0" smtClean="0"/>
          </a:p>
          <a:p>
            <a:r>
              <a:rPr lang="en-US" baseline="0" dirty="0" err="1" smtClean="0"/>
              <a:t>Dodać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drugi</a:t>
            </a:r>
            <a:r>
              <a:rPr lang="en-US" baseline="0" dirty="0" smtClean="0"/>
              <a:t> step z </a:t>
            </a:r>
            <a:r>
              <a:rPr lang="en-US" baseline="0" dirty="0" err="1" smtClean="0"/>
              <a:t>błędem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wykonać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tak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żeby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zobaczyć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faila</a:t>
            </a:r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47CEAA-D318-4FEA-8471-B1D3D29536C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14780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Wady</a:t>
            </a:r>
            <a:r>
              <a:rPr lang="en-US" dirty="0" smtClean="0"/>
              <a:t>, </a:t>
            </a:r>
            <a:r>
              <a:rPr lang="en-US" dirty="0" err="1" smtClean="0"/>
              <a:t>zalety</a:t>
            </a:r>
            <a:r>
              <a:rPr lang="en-US" dirty="0" smtClean="0"/>
              <a:t>, </a:t>
            </a:r>
            <a:r>
              <a:rPr lang="en-US" dirty="0" err="1" smtClean="0"/>
              <a:t>robimy</a:t>
            </a:r>
            <a:r>
              <a:rPr lang="en-US" dirty="0" smtClean="0"/>
              <a:t> </a:t>
            </a:r>
            <a:r>
              <a:rPr lang="en-US" dirty="0" err="1" smtClean="0"/>
              <a:t>przykładowego</a:t>
            </a:r>
            <a:r>
              <a:rPr lang="en-US" dirty="0" smtClean="0"/>
              <a:t> </a:t>
            </a:r>
            <a:r>
              <a:rPr lang="en-US" dirty="0" err="1" smtClean="0"/>
              <a:t>joba</a:t>
            </a:r>
            <a:r>
              <a:rPr lang="en-US" dirty="0" smtClean="0"/>
              <a:t> z </a:t>
            </a:r>
            <a:r>
              <a:rPr lang="en-US" dirty="0" err="1" smtClean="0"/>
              <a:t>takim</a:t>
            </a:r>
            <a:r>
              <a:rPr lang="en-US" dirty="0" smtClean="0"/>
              <a:t> </a:t>
            </a:r>
            <a:r>
              <a:rPr lang="en-US" dirty="0" err="1" smtClean="0"/>
              <a:t>kodem</a:t>
            </a:r>
            <a:r>
              <a:rPr lang="en-US" dirty="0" smtClean="0"/>
              <a:t>:</a:t>
            </a:r>
          </a:p>
          <a:p>
            <a:endParaRPr lang="en-US" dirty="0" smtClean="0"/>
          </a:p>
          <a:p>
            <a:r>
              <a:rPr lang="en-US" dirty="0" smtClean="0"/>
              <a:t>job('</a:t>
            </a:r>
            <a:r>
              <a:rPr lang="en-US" dirty="0" err="1" smtClean="0"/>
              <a:t>JobDSLDemo</a:t>
            </a:r>
            <a:r>
              <a:rPr lang="en-US" dirty="0" smtClean="0"/>
              <a:t>') {    </a:t>
            </a:r>
          </a:p>
          <a:p>
            <a:r>
              <a:rPr lang="en-US" baseline="0" dirty="0" smtClean="0"/>
              <a:t>  </a:t>
            </a:r>
            <a:r>
              <a:rPr lang="en-US" dirty="0" err="1" smtClean="0"/>
              <a:t>scm</a:t>
            </a:r>
            <a:r>
              <a:rPr lang="en-US" dirty="0" smtClean="0"/>
              <a:t> {       </a:t>
            </a:r>
          </a:p>
          <a:p>
            <a:r>
              <a:rPr lang="en-US" dirty="0" smtClean="0"/>
              <a:t>     </a:t>
            </a:r>
            <a:r>
              <a:rPr lang="en-US" dirty="0" err="1" smtClean="0"/>
              <a:t>git</a:t>
            </a:r>
            <a:r>
              <a:rPr lang="en-US" dirty="0" smtClean="0"/>
              <a:t>('</a:t>
            </a:r>
            <a:r>
              <a:rPr lang="en-US" dirty="0" err="1" smtClean="0"/>
              <a:t>git</a:t>
            </a:r>
            <a:r>
              <a:rPr lang="en-US" dirty="0" smtClean="0"/>
              <a:t>://</a:t>
            </a:r>
            <a:r>
              <a:rPr lang="en-US" dirty="0" err="1" smtClean="0"/>
              <a:t>github.com</a:t>
            </a:r>
            <a:r>
              <a:rPr lang="en-US" dirty="0" smtClean="0"/>
              <a:t>/</a:t>
            </a:r>
            <a:r>
              <a:rPr lang="en-US" dirty="0" err="1" smtClean="0"/>
              <a:t>quidryan</a:t>
            </a:r>
            <a:r>
              <a:rPr lang="en-US" dirty="0" smtClean="0"/>
              <a:t>/</a:t>
            </a:r>
            <a:r>
              <a:rPr lang="en-US" dirty="0" err="1" smtClean="0"/>
              <a:t>aws-sdk-test.git</a:t>
            </a:r>
            <a:r>
              <a:rPr lang="en-US" dirty="0" smtClean="0"/>
              <a:t>')</a:t>
            </a:r>
          </a:p>
          <a:p>
            <a:r>
              <a:rPr lang="en-US" dirty="0" smtClean="0"/>
              <a:t>  }    </a:t>
            </a:r>
          </a:p>
          <a:p>
            <a:r>
              <a:rPr lang="en-US" dirty="0" smtClean="0"/>
              <a:t>  triggers {</a:t>
            </a:r>
          </a:p>
          <a:p>
            <a:r>
              <a:rPr lang="en-US" baseline="0" dirty="0" smtClean="0"/>
              <a:t>    </a:t>
            </a:r>
            <a:r>
              <a:rPr lang="en-US" dirty="0" err="1" smtClean="0"/>
              <a:t>scm</a:t>
            </a:r>
            <a:r>
              <a:rPr lang="en-US" dirty="0" smtClean="0"/>
              <a:t>('H/15 * * * *')</a:t>
            </a:r>
          </a:p>
          <a:p>
            <a:r>
              <a:rPr lang="en-US" baseline="0" dirty="0" smtClean="0"/>
              <a:t>  </a:t>
            </a:r>
            <a:r>
              <a:rPr lang="en-US" dirty="0" smtClean="0"/>
              <a:t>}   </a:t>
            </a:r>
          </a:p>
          <a:p>
            <a:r>
              <a:rPr lang="en-US" baseline="0" dirty="0" smtClean="0"/>
              <a:t>  </a:t>
            </a:r>
            <a:r>
              <a:rPr lang="en-US" dirty="0" smtClean="0"/>
              <a:t>steps {</a:t>
            </a:r>
          </a:p>
          <a:p>
            <a:r>
              <a:rPr lang="en-US" baseline="0" dirty="0" smtClean="0"/>
              <a:t>     </a:t>
            </a:r>
            <a:r>
              <a:rPr lang="en-US" dirty="0" smtClean="0"/>
              <a:t>shell('</a:t>
            </a:r>
            <a:r>
              <a:rPr lang="en-US" dirty="0" err="1" smtClean="0"/>
              <a:t>cowsay</a:t>
            </a:r>
            <a:r>
              <a:rPr lang="en-US" dirty="0" smtClean="0"/>
              <a:t> -f ghostbusters Who you </a:t>
            </a:r>
            <a:r>
              <a:rPr lang="en-US" dirty="0" err="1" smtClean="0"/>
              <a:t>Gonna</a:t>
            </a:r>
            <a:r>
              <a:rPr lang="en-US" dirty="0" smtClean="0"/>
              <a:t> Call')</a:t>
            </a:r>
          </a:p>
          <a:p>
            <a:r>
              <a:rPr lang="en-US" dirty="0" smtClean="0"/>
              <a:t>  }</a:t>
            </a:r>
          </a:p>
          <a:p>
            <a:r>
              <a:rPr lang="en-US" dirty="0" smtClean="0"/>
              <a:t>}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47CEAA-D318-4FEA-8471-B1D3D29536C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85897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Pokazać</a:t>
            </a:r>
            <a:r>
              <a:rPr lang="en-US" dirty="0" smtClean="0"/>
              <a:t> </a:t>
            </a:r>
            <a:r>
              <a:rPr lang="en-US" dirty="0" err="1" smtClean="0"/>
              <a:t>na</a:t>
            </a:r>
            <a:r>
              <a:rPr lang="en-US" dirty="0" smtClean="0"/>
              <a:t> </a:t>
            </a:r>
            <a:r>
              <a:rPr lang="en-US" dirty="0" err="1" smtClean="0"/>
              <a:t>jenkinsie</a:t>
            </a:r>
            <a:r>
              <a:rPr lang="en-US" dirty="0" smtClean="0"/>
              <a:t> </a:t>
            </a:r>
            <a:r>
              <a:rPr lang="en-US" dirty="0" err="1" smtClean="0"/>
              <a:t>różnice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47CEAA-D318-4FEA-8471-B1D3D29536C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043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47CEAA-D318-4FEA-8471-B1D3D29536C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3072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charset="0"/>
              <a:buNone/>
            </a:pPr>
            <a:r>
              <a:rPr lang="en-US" dirty="0" err="1" smtClean="0"/>
              <a:t>team-hack@sap.comPłatne</a:t>
            </a:r>
            <a:r>
              <a:rPr lang="en-US" baseline="0" dirty="0" smtClean="0"/>
              <a:t> </a:t>
            </a:r>
            <a:r>
              <a:rPr lang="en-US" baseline="0" dirty="0" err="1"/>
              <a:t>staże</a:t>
            </a:r>
            <a:endParaRPr lang="en-US" baseline="0" dirty="0"/>
          </a:p>
          <a:p>
            <a:pPr marL="171450" indent="-171450">
              <a:buFont typeface="Arial" charset="0"/>
              <a:buChar char="•"/>
            </a:pPr>
            <a:r>
              <a:rPr lang="en-US" baseline="0" dirty="0" err="1"/>
              <a:t>Pełnoprawny</a:t>
            </a:r>
            <a:r>
              <a:rPr lang="en-US" baseline="0" dirty="0"/>
              <a:t> </a:t>
            </a:r>
            <a:r>
              <a:rPr lang="en-US" baseline="0" dirty="0" err="1"/>
              <a:t>członek</a:t>
            </a:r>
            <a:r>
              <a:rPr lang="en-US" baseline="0" dirty="0"/>
              <a:t> </a:t>
            </a:r>
            <a:r>
              <a:rPr lang="en-US" baseline="0" dirty="0" err="1"/>
              <a:t>zespołu</a:t>
            </a:r>
            <a:endParaRPr lang="en-US" baseline="0" dirty="0"/>
          </a:p>
          <a:p>
            <a:pPr marL="171450" indent="-171450">
              <a:buFont typeface="Arial" charset="0"/>
              <a:buChar char="•"/>
            </a:pPr>
            <a:r>
              <a:rPr lang="en-US" baseline="0" dirty="0" err="1"/>
              <a:t>Praca</a:t>
            </a:r>
            <a:r>
              <a:rPr lang="en-US" baseline="0" dirty="0"/>
              <a:t> </a:t>
            </a:r>
            <a:r>
              <a:rPr lang="en-US" baseline="0" dirty="0" err="1"/>
              <a:t>nad</a:t>
            </a:r>
            <a:r>
              <a:rPr lang="en-US" baseline="0" dirty="0"/>
              <a:t> </a:t>
            </a:r>
            <a:r>
              <a:rPr lang="en-US" baseline="0" dirty="0" err="1"/>
              <a:t>bierzącymi</a:t>
            </a:r>
            <a:r>
              <a:rPr lang="en-US" baseline="0" dirty="0"/>
              <a:t> </a:t>
            </a:r>
            <a:r>
              <a:rPr lang="en-US" baseline="0" dirty="0" err="1"/>
              <a:t>zadaniami</a:t>
            </a:r>
            <a:r>
              <a:rPr lang="en-US" baseline="0" dirty="0"/>
              <a:t> </a:t>
            </a:r>
            <a:r>
              <a:rPr lang="en-US" baseline="0" dirty="0" err="1"/>
              <a:t>zespołu</a:t>
            </a:r>
            <a:endParaRPr lang="en-US" baseline="0" dirty="0"/>
          </a:p>
          <a:p>
            <a:pPr marL="171450" indent="-171450">
              <a:buFont typeface="Arial" charset="0"/>
              <a:buChar char="•"/>
            </a:pPr>
            <a:r>
              <a:rPr lang="en-US" baseline="0" dirty="0" err="1"/>
              <a:t>Dostęp</a:t>
            </a:r>
            <a:r>
              <a:rPr lang="en-US" baseline="0" dirty="0"/>
              <a:t> do </a:t>
            </a:r>
            <a:r>
              <a:rPr lang="en-US" baseline="0" dirty="0" err="1"/>
              <a:t>szkoleń</a:t>
            </a:r>
            <a:r>
              <a:rPr lang="en-US" baseline="0" dirty="0"/>
              <a:t> online I </a:t>
            </a:r>
            <a:r>
              <a:rPr lang="en-US" baseline="0" dirty="0" err="1"/>
              <a:t>materiałów</a:t>
            </a:r>
            <a:endParaRPr lang="en-US" baseline="0" dirty="0"/>
          </a:p>
          <a:p>
            <a:pPr marL="171450" indent="-171450">
              <a:buFont typeface="Arial" charset="0"/>
              <a:buChar char="•"/>
            </a:pPr>
            <a:endParaRPr lang="en-US" dirty="0"/>
          </a:p>
          <a:p>
            <a:pPr marL="171450" indent="-171450">
              <a:buFont typeface="Arial" charset="0"/>
              <a:buChar char="•"/>
            </a:pPr>
            <a:endParaRPr lang="en-US" dirty="0"/>
          </a:p>
          <a:p>
            <a:pPr marL="171450" indent="-171450">
              <a:buFont typeface="Arial" charset="0"/>
              <a:buChar char="•"/>
            </a:pPr>
            <a:r>
              <a:rPr lang="en-US" dirty="0" err="1"/>
              <a:t>Jurgen</a:t>
            </a:r>
            <a:r>
              <a:rPr lang="en-US" dirty="0"/>
              <a:t> </a:t>
            </a:r>
            <a:r>
              <a:rPr lang="en-US" dirty="0" err="1"/>
              <a:t>Appelo</a:t>
            </a:r>
            <a:r>
              <a:rPr lang="en-US" dirty="0"/>
              <a:t> – guru management 3.0</a:t>
            </a:r>
          </a:p>
          <a:p>
            <a:pPr marL="171450" indent="-171450">
              <a:buFont typeface="Arial" charset="0"/>
              <a:buChar char="•"/>
            </a:pPr>
            <a:r>
              <a:rPr lang="en-US" dirty="0"/>
              <a:t>Microsoft Azure</a:t>
            </a:r>
          </a:p>
          <a:p>
            <a:pPr marL="171450" indent="-171450">
              <a:buFont typeface="Arial" charset="0"/>
              <a:buChar char="•"/>
            </a:pPr>
            <a:r>
              <a:rPr lang="en-US" dirty="0" err="1"/>
              <a:t>Node.js</a:t>
            </a:r>
            <a:r>
              <a:rPr lang="en-US" dirty="0"/>
              <a:t> w</a:t>
            </a:r>
            <a:r>
              <a:rPr lang="en-US" baseline="0" dirty="0"/>
              <a:t> </a:t>
            </a:r>
            <a:r>
              <a:rPr lang="en-US" baseline="0" dirty="0" err="1"/>
              <a:t>mikroserwisach</a:t>
            </a:r>
            <a:r>
              <a:rPr lang="en-US" baseline="0" dirty="0"/>
              <a:t> I </a:t>
            </a:r>
            <a:r>
              <a:rPr lang="en-US" baseline="0" dirty="0" err="1"/>
              <a:t>moninotorowanie</a:t>
            </a:r>
            <a:endParaRPr lang="en-US" baseline="0" dirty="0"/>
          </a:p>
          <a:p>
            <a:pPr marL="171450" indent="-171450">
              <a:buFont typeface="Arial" charset="0"/>
              <a:buChar char="•"/>
            </a:pPr>
            <a:r>
              <a:rPr lang="en-US" baseline="0" dirty="0"/>
              <a:t>Jenkins Job DSL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47CEAA-D318-4FEA-8471-B1D3D29536C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0121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charset="0"/>
              <a:buNone/>
            </a:pPr>
            <a:r>
              <a:rPr lang="en-US" dirty="0" err="1"/>
              <a:t>Płatne</a:t>
            </a:r>
            <a:r>
              <a:rPr lang="en-US" baseline="0" dirty="0"/>
              <a:t> </a:t>
            </a:r>
            <a:r>
              <a:rPr lang="en-US" baseline="0" dirty="0" err="1"/>
              <a:t>staże</a:t>
            </a:r>
            <a:endParaRPr lang="en-US" baseline="0" dirty="0"/>
          </a:p>
          <a:p>
            <a:pPr marL="171450" indent="-171450">
              <a:buFont typeface="Arial" charset="0"/>
              <a:buChar char="•"/>
            </a:pPr>
            <a:r>
              <a:rPr lang="en-US" baseline="0" dirty="0" err="1"/>
              <a:t>Pełnoprawny</a:t>
            </a:r>
            <a:r>
              <a:rPr lang="en-US" baseline="0" dirty="0"/>
              <a:t> </a:t>
            </a:r>
            <a:r>
              <a:rPr lang="en-US" baseline="0" dirty="0" err="1"/>
              <a:t>członek</a:t>
            </a:r>
            <a:r>
              <a:rPr lang="en-US" baseline="0" dirty="0"/>
              <a:t> </a:t>
            </a:r>
            <a:r>
              <a:rPr lang="en-US" baseline="0" dirty="0" err="1"/>
              <a:t>zespołu</a:t>
            </a:r>
            <a:endParaRPr lang="en-US" baseline="0" dirty="0"/>
          </a:p>
          <a:p>
            <a:pPr marL="171450" indent="-171450">
              <a:buFont typeface="Arial" charset="0"/>
              <a:buChar char="•"/>
            </a:pPr>
            <a:r>
              <a:rPr lang="en-US" baseline="0" dirty="0" err="1"/>
              <a:t>Praca</a:t>
            </a:r>
            <a:r>
              <a:rPr lang="en-US" baseline="0" dirty="0"/>
              <a:t> </a:t>
            </a:r>
            <a:r>
              <a:rPr lang="en-US" baseline="0" dirty="0" err="1"/>
              <a:t>nad</a:t>
            </a:r>
            <a:r>
              <a:rPr lang="en-US" baseline="0" dirty="0"/>
              <a:t> </a:t>
            </a:r>
            <a:r>
              <a:rPr lang="en-US" baseline="0" dirty="0" err="1"/>
              <a:t>bierzącymi</a:t>
            </a:r>
            <a:r>
              <a:rPr lang="en-US" baseline="0" dirty="0"/>
              <a:t> </a:t>
            </a:r>
            <a:r>
              <a:rPr lang="en-US" baseline="0" dirty="0" err="1"/>
              <a:t>zadaniami</a:t>
            </a:r>
            <a:r>
              <a:rPr lang="en-US" baseline="0" dirty="0"/>
              <a:t> </a:t>
            </a:r>
            <a:r>
              <a:rPr lang="en-US" baseline="0" dirty="0" err="1"/>
              <a:t>zespołu</a:t>
            </a:r>
            <a:endParaRPr lang="en-US" baseline="0" dirty="0"/>
          </a:p>
          <a:p>
            <a:pPr marL="171450" indent="-171450">
              <a:buFont typeface="Arial" charset="0"/>
              <a:buChar char="•"/>
            </a:pPr>
            <a:r>
              <a:rPr lang="en-US" baseline="0" dirty="0" err="1"/>
              <a:t>Dostęp</a:t>
            </a:r>
            <a:r>
              <a:rPr lang="en-US" baseline="0" dirty="0"/>
              <a:t> do </a:t>
            </a:r>
            <a:r>
              <a:rPr lang="en-US" baseline="0" dirty="0" err="1"/>
              <a:t>szkoleń</a:t>
            </a:r>
            <a:r>
              <a:rPr lang="en-US" baseline="0" dirty="0"/>
              <a:t> online I </a:t>
            </a:r>
            <a:r>
              <a:rPr lang="en-US" baseline="0" dirty="0" err="1"/>
              <a:t>materiałów</a:t>
            </a:r>
            <a:endParaRPr lang="en-US" baseline="0" dirty="0"/>
          </a:p>
          <a:p>
            <a:pPr marL="171450" indent="-171450">
              <a:buFont typeface="Arial" charset="0"/>
              <a:buChar char="•"/>
            </a:pPr>
            <a:endParaRPr lang="en-US" dirty="0"/>
          </a:p>
          <a:p>
            <a:pPr marL="171450" indent="-171450">
              <a:buFont typeface="Arial" charset="0"/>
              <a:buChar char="•"/>
            </a:pPr>
            <a:endParaRPr lang="en-US" dirty="0"/>
          </a:p>
          <a:p>
            <a:pPr marL="171450" indent="-171450">
              <a:buFont typeface="Arial" charset="0"/>
              <a:buChar char="•"/>
            </a:pPr>
            <a:r>
              <a:rPr lang="en-US" dirty="0" err="1"/>
              <a:t>Jurgen</a:t>
            </a:r>
            <a:r>
              <a:rPr lang="en-US" dirty="0"/>
              <a:t> </a:t>
            </a:r>
            <a:r>
              <a:rPr lang="en-US" dirty="0" err="1"/>
              <a:t>Appelo</a:t>
            </a:r>
            <a:r>
              <a:rPr lang="en-US" dirty="0"/>
              <a:t> – guru management 3.0</a:t>
            </a:r>
          </a:p>
          <a:p>
            <a:pPr marL="171450" indent="-171450">
              <a:buFont typeface="Arial" charset="0"/>
              <a:buChar char="•"/>
            </a:pPr>
            <a:r>
              <a:rPr lang="en-US" dirty="0"/>
              <a:t>Microsoft Azure</a:t>
            </a:r>
          </a:p>
          <a:p>
            <a:pPr marL="171450" indent="-171450">
              <a:buFont typeface="Arial" charset="0"/>
              <a:buChar char="•"/>
            </a:pPr>
            <a:r>
              <a:rPr lang="en-US" dirty="0" err="1"/>
              <a:t>Node.js</a:t>
            </a:r>
            <a:r>
              <a:rPr lang="en-US" dirty="0"/>
              <a:t> w</a:t>
            </a:r>
            <a:r>
              <a:rPr lang="en-US" baseline="0" dirty="0"/>
              <a:t> </a:t>
            </a:r>
            <a:r>
              <a:rPr lang="en-US" baseline="0" dirty="0" err="1"/>
              <a:t>mikroserwisach</a:t>
            </a:r>
            <a:r>
              <a:rPr lang="en-US" baseline="0" dirty="0"/>
              <a:t> I </a:t>
            </a:r>
            <a:r>
              <a:rPr lang="en-US" baseline="0" dirty="0" err="1"/>
              <a:t>moninotorowanie</a:t>
            </a:r>
            <a:endParaRPr lang="en-US" baseline="0" dirty="0"/>
          </a:p>
          <a:p>
            <a:pPr marL="171450" indent="-171450">
              <a:buFont typeface="Arial" charset="0"/>
              <a:buChar char="•"/>
            </a:pPr>
            <a:r>
              <a:rPr lang="en-US" baseline="0" dirty="0"/>
              <a:t>Jenkins Job DSL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47CEAA-D318-4FEA-8471-B1D3D29536C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7299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</a:t>
            </a:r>
            <a:r>
              <a:rPr lang="en-US" dirty="0" err="1"/>
              <a:t>darmowa</a:t>
            </a:r>
            <a:r>
              <a:rPr lang="en-US" dirty="0"/>
              <a:t> </a:t>
            </a:r>
            <a:r>
              <a:rPr lang="en-US" dirty="0" err="1"/>
              <a:t>konferencja</a:t>
            </a:r>
            <a:endParaRPr lang="en-US" dirty="0"/>
          </a:p>
          <a:p>
            <a:r>
              <a:rPr lang="en-US" dirty="0"/>
              <a:t>- </a:t>
            </a:r>
            <a:r>
              <a:rPr lang="en-US" dirty="0" err="1"/>
              <a:t>znane</a:t>
            </a:r>
            <a:r>
              <a:rPr lang="en-US" dirty="0"/>
              <a:t> </a:t>
            </a:r>
            <a:r>
              <a:rPr lang="en-US" dirty="0" err="1"/>
              <a:t>osoby</a:t>
            </a:r>
            <a:r>
              <a:rPr lang="en-US" dirty="0"/>
              <a:t> w </a:t>
            </a:r>
            <a:r>
              <a:rPr lang="en-US" dirty="0" err="1"/>
              <a:t>swiecie</a:t>
            </a:r>
            <a:r>
              <a:rPr lang="en-US" dirty="0"/>
              <a:t> IT</a:t>
            </a:r>
          </a:p>
          <a:p>
            <a:r>
              <a:rPr lang="en-US" dirty="0"/>
              <a:t>- </a:t>
            </a:r>
            <a:r>
              <a:rPr lang="en-US" dirty="0" err="1"/>
              <a:t>po</a:t>
            </a:r>
            <a:r>
              <a:rPr lang="en-US" dirty="0"/>
              <a:t> </a:t>
            </a:r>
            <a:r>
              <a:rPr lang="en-US" dirty="0" err="1"/>
              <a:t>pracy</a:t>
            </a:r>
            <a:r>
              <a:rPr lang="en-US" dirty="0"/>
              <a:t> /</a:t>
            </a:r>
            <a:r>
              <a:rPr lang="en-US" dirty="0" err="1"/>
              <a:t>studiach,start</a:t>
            </a:r>
            <a:r>
              <a:rPr lang="en-US" dirty="0"/>
              <a:t> 17:30</a:t>
            </a:r>
          </a:p>
          <a:p>
            <a:r>
              <a:rPr lang="en-US" dirty="0"/>
              <a:t> -</a:t>
            </a:r>
            <a:r>
              <a:rPr lang="en-US" dirty="0" err="1"/>
              <a:t>nie</a:t>
            </a:r>
            <a:r>
              <a:rPr lang="en-US" dirty="0"/>
              <a:t> </a:t>
            </a:r>
            <a:r>
              <a:rPr lang="en-US" dirty="0" err="1"/>
              <a:t>tyko</a:t>
            </a:r>
            <a:r>
              <a:rPr lang="en-US" dirty="0"/>
              <a:t> </a:t>
            </a:r>
            <a:r>
              <a:rPr lang="en-US" dirty="0" err="1"/>
              <a:t>prezentacje</a:t>
            </a:r>
            <a:r>
              <a:rPr lang="en-US" dirty="0"/>
              <a:t> </a:t>
            </a:r>
            <a:r>
              <a:rPr lang="en-US" dirty="0" err="1"/>
              <a:t>techniczne</a:t>
            </a:r>
            <a:r>
              <a:rPr lang="en-US" dirty="0"/>
              <a:t> (</a:t>
            </a:r>
            <a:r>
              <a:rPr lang="en-US" dirty="0" err="1"/>
              <a:t>np.Scrum</a:t>
            </a:r>
            <a:r>
              <a:rPr lang="en-US" dirty="0"/>
              <a:t>)</a:t>
            </a:r>
          </a:p>
          <a:p>
            <a:r>
              <a:rPr lang="en-US" dirty="0"/>
              <a:t>- 1 </a:t>
            </a:r>
            <a:r>
              <a:rPr lang="en-US" dirty="0" err="1"/>
              <a:t>konferencja</a:t>
            </a:r>
            <a:r>
              <a:rPr lang="en-US" dirty="0"/>
              <a:t> 1 </a:t>
            </a:r>
            <a:r>
              <a:rPr lang="en-US" dirty="0" err="1"/>
              <a:t>kwietniu,nastepna</a:t>
            </a:r>
            <a:r>
              <a:rPr lang="en-US" dirty="0"/>
              <a:t> w </a:t>
            </a:r>
            <a:r>
              <a:rPr lang="en-US" dirty="0" err="1"/>
              <a:t>czerwcu</a:t>
            </a:r>
            <a:r>
              <a:rPr lang="en-US" dirty="0"/>
              <a:t>.</a:t>
            </a:r>
          </a:p>
          <a:p>
            <a:pPr marL="171450" indent="-171450">
              <a:buFontTx/>
              <a:buChar char="-"/>
            </a:pPr>
            <a:r>
              <a:rPr lang="en-US" dirty="0" err="1" smtClean="0"/>
              <a:t>obserwujcie</a:t>
            </a:r>
            <a:r>
              <a:rPr lang="en-US" dirty="0" smtClean="0"/>
              <a:t> </a:t>
            </a:r>
            <a:r>
              <a:rPr lang="en-US" dirty="0" err="1"/>
              <a:t>nas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FB I </a:t>
            </a:r>
            <a:r>
              <a:rPr lang="en-US" dirty="0" err="1"/>
              <a:t>nasza</a:t>
            </a:r>
            <a:r>
              <a:rPr lang="en-US" dirty="0"/>
              <a:t> </a:t>
            </a:r>
            <a:r>
              <a:rPr lang="en-US" dirty="0" err="1" smtClean="0"/>
              <a:t>strone</a:t>
            </a:r>
            <a:endParaRPr lang="en-US" dirty="0" smtClean="0"/>
          </a:p>
          <a:p>
            <a:pPr marL="171450" indent="-171450">
              <a:buFontTx/>
              <a:buChar char="-"/>
            </a:pPr>
            <a:endParaRPr lang="en-US" dirty="0" smtClean="0"/>
          </a:p>
          <a:p>
            <a:pPr marL="0" indent="0">
              <a:buFontTx/>
              <a:buNone/>
            </a:pPr>
            <a:r>
              <a:rPr lang="en-US" dirty="0" smtClean="0"/>
              <a:t>Hack </a:t>
            </a:r>
            <a:r>
              <a:rPr lang="en-US" dirty="0" err="1" smtClean="0"/>
              <a:t>gliwice</a:t>
            </a:r>
            <a:r>
              <a:rPr lang="en-US" dirty="0" smtClean="0"/>
              <a:t> </a:t>
            </a:r>
            <a:r>
              <a:rPr lang="en-US" dirty="0" err="1" smtClean="0"/>
              <a:t>url</a:t>
            </a:r>
            <a:r>
              <a:rPr lang="en-US" dirty="0" smtClean="0"/>
              <a:t>:</a:t>
            </a:r>
          </a:p>
          <a:p>
            <a:pPr marL="0" indent="0">
              <a:buFontTx/>
              <a:buNone/>
            </a:pPr>
            <a:r>
              <a:rPr lang="en-US" dirty="0" smtClean="0"/>
              <a:t>https://</a:t>
            </a:r>
            <a:r>
              <a:rPr lang="en-US" dirty="0" err="1" smtClean="0"/>
              <a:t>www.eventbrite.co.uk</a:t>
            </a:r>
            <a:r>
              <a:rPr lang="en-US" dirty="0" smtClean="0"/>
              <a:t>/e/hackin-gliwice-tickets-33727871973?aff=</a:t>
            </a:r>
            <a:r>
              <a:rPr lang="en-US" dirty="0" err="1" smtClean="0"/>
              <a:t>erelexpmlt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47CEAA-D318-4FEA-8471-B1D3D29536C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4441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Zacznijmy</a:t>
            </a:r>
            <a:r>
              <a:rPr lang="en-US" dirty="0" smtClean="0"/>
              <a:t> od </a:t>
            </a:r>
            <a:r>
              <a:rPr lang="en-US" dirty="0" err="1" smtClean="0"/>
              <a:t>krótkiego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przypomnienia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ostatnich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zajęć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47CEAA-D318-4FEA-8471-B1D3D29536C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5701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DevOps</a:t>
            </a:r>
            <a:r>
              <a:rPr lang="en-US" baseline="0" dirty="0" smtClean="0"/>
              <a:t>:</a:t>
            </a:r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nowy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paradygm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pracy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smtClean="0"/>
              <a:t>Developer </a:t>
            </a:r>
            <a:r>
              <a:rPr lang="en-US" baseline="0" dirty="0" err="1" smtClean="0"/>
              <a:t>vs</a:t>
            </a:r>
            <a:r>
              <a:rPr lang="en-US" baseline="0" dirty="0" smtClean="0"/>
              <a:t> admin</a:t>
            </a:r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połączenie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developmentu</a:t>
            </a:r>
            <a:r>
              <a:rPr lang="en-US" baseline="0" dirty="0" smtClean="0"/>
              <a:t> I </a:t>
            </a:r>
            <a:r>
              <a:rPr lang="en-US" baseline="0" dirty="0" err="1" smtClean="0"/>
              <a:t>administracji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Automatyzacja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endParaRPr lang="en-US" baseline="0" dirty="0" smtClean="0"/>
          </a:p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47CEAA-D318-4FEA-8471-B1D3D29536C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4219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Infra </a:t>
            </a:r>
            <a:r>
              <a:rPr lang="en-US" dirty="0" err="1" smtClean="0"/>
              <a:t>jako</a:t>
            </a:r>
            <a:r>
              <a:rPr lang="en-US" dirty="0" smtClean="0"/>
              <a:t> </a:t>
            </a:r>
            <a:r>
              <a:rPr lang="en-US" dirty="0" err="1" smtClean="0"/>
              <a:t>kod</a:t>
            </a:r>
            <a:r>
              <a:rPr lang="en-US" dirty="0" smtClean="0"/>
              <a:t>:</a:t>
            </a:r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Historia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pracy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serwerach</a:t>
            </a:r>
            <a:r>
              <a:rPr lang="en-US" baseline="0" dirty="0" smtClean="0"/>
              <a:t>: od </a:t>
            </a:r>
            <a:r>
              <a:rPr lang="en-US" baseline="0" dirty="0" err="1" smtClean="0"/>
              <a:t>maszyny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fizycznej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wirtualizacje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zasobów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Programowanie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infrastruktury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smtClean="0"/>
              <a:t>Infra to </a:t>
            </a:r>
            <a:r>
              <a:rPr lang="en-US" baseline="0" dirty="0" err="1" smtClean="0"/>
              <a:t>kod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47CEAA-D318-4FEA-8471-B1D3D29536C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3419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 I vagrant </a:t>
            </a:r>
            <a:r>
              <a:rPr lang="en-US" dirty="0" err="1" smtClean="0"/>
              <a:t>jako</a:t>
            </a:r>
            <a:r>
              <a:rPr lang="en-US" dirty="0" smtClean="0"/>
              <a:t> </a:t>
            </a:r>
            <a:r>
              <a:rPr lang="en-US" dirty="0" err="1" smtClean="0"/>
              <a:t>nowe</a:t>
            </a:r>
            <a:r>
              <a:rPr lang="en-US" dirty="0" smtClean="0"/>
              <a:t> </a:t>
            </a:r>
            <a:r>
              <a:rPr lang="en-US" dirty="0" err="1" smtClean="0"/>
              <a:t>podejscie</a:t>
            </a:r>
            <a:r>
              <a:rPr lang="en-US" baseline="0" dirty="0" smtClean="0"/>
              <a:t> do </a:t>
            </a:r>
            <a:r>
              <a:rPr lang="en-US" baseline="0" dirty="0" err="1" smtClean="0"/>
              <a:t>zasobów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Kontenery</a:t>
            </a:r>
            <a:r>
              <a:rPr lang="en-US" baseline="0" dirty="0" smtClean="0"/>
              <a:t> I </a:t>
            </a:r>
            <a:r>
              <a:rPr lang="en-US" baseline="0" dirty="0" err="1" smtClean="0"/>
              <a:t>vmki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nie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nowe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Ich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zastosowanie</a:t>
            </a:r>
            <a:r>
              <a:rPr lang="en-US" baseline="0" dirty="0" smtClean="0"/>
              <a:t> jest</a:t>
            </a:r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Ideologia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devops</a:t>
            </a:r>
            <a:endParaRPr lang="en-US" baseline="0" dirty="0" smtClean="0"/>
          </a:p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47CEAA-D318-4FEA-8471-B1D3D29536C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2148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10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hyperlink" Target="http://global.sap.com/corporate-en/legal/copyright/index.epx" TargetMode="External"/><Relationship Id="rId4" Type="http://schemas.openxmlformats.org/officeDocument/2006/relationships/image" Target="../media/image3.png"/><Relationship Id="rId5" Type="http://schemas.microsoft.com/office/2007/relationships/hdphoto" Target="../media/hdphoto1.wdp"/><Relationship Id="rId6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jp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jpg"/><Relationship Id="rId3" Type="http://schemas.openxmlformats.org/officeDocument/2006/relationships/image" Target="../media/image10.png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hyperlink" Target="http://global.sap.com/corporate-en/legal/copyright/index.epx" TargetMode="Externa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microsoft.com/office/2007/relationships/hdphoto" Target="../media/hdphoto2.wdp"/><Relationship Id="rId5" Type="http://schemas.openxmlformats.org/officeDocument/2006/relationships/image" Target="../media/image8.png"/><Relationship Id="rId6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.png"/><Relationship Id="rId3" Type="http://schemas.openxmlformats.org/officeDocument/2006/relationships/image" Target="../media/image4.png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.png"/><Relationship Id="rId3" Type="http://schemas.openxmlformats.org/officeDocument/2006/relationships/image" Target="../media/image4.pn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2.png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hyperlink" Target="http://global.sap.com/corporate-en/legal/copyright/index.epx" TargetMode="Externa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microsoft.com/office/2007/relationships/hdphoto" Target="../media/hdphoto3.wdp"/><Relationship Id="rId5" Type="http://schemas.openxmlformats.org/officeDocument/2006/relationships/image" Target="../media/image8.png"/><Relationship Id="rId6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microsoft.com/office/2007/relationships/hdphoto" Target="../media/hdphoto2.wdp"/><Relationship Id="rId5" Type="http://schemas.openxmlformats.org/officeDocument/2006/relationships/image" Target="../media/image8.png"/><Relationship Id="rId6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microsoft.com/office/2007/relationships/hdphoto" Target="../media/hdphoto3.wdp"/><Relationship Id="rId5" Type="http://schemas.openxmlformats.org/officeDocument/2006/relationships/image" Target="../media/image8.png"/><Relationship Id="rId6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8.png"/><Relationship Id="rId5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4" Type="http://schemas.openxmlformats.org/officeDocument/2006/relationships/image" Target="../media/image8.png"/><Relationship Id="rId5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 6" descr="hg-verlauf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259095" y="2747795"/>
            <a:ext cx="6411812" cy="1008000"/>
          </a:xfrm>
        </p:spPr>
        <p:txBody>
          <a:bodyPr anchor="b" anchorCtr="0">
            <a:noAutofit/>
          </a:bodyPr>
          <a:lstStyle>
            <a:lvl1pPr>
              <a:defRPr sz="42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z="4000" dirty="0" smtClean="0"/>
              <a:t>Presentation Title breaks to Two Lines</a:t>
            </a:r>
            <a:endParaRPr lang="de-DE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259095" y="3954730"/>
            <a:ext cx="6411812" cy="576000"/>
          </a:xfrm>
        </p:spPr>
        <p:txBody>
          <a:bodyPr anchor="t" anchorCtr="0">
            <a:no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 sz="2133" b="0">
                <a:solidFill>
                  <a:schemeClr val="accent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Speaker’s Name/Department (delete if not needed)</a:t>
            </a:r>
            <a:br>
              <a:rPr lang="en-US" dirty="0" smtClean="0"/>
            </a:br>
            <a:r>
              <a:rPr lang="en-US" dirty="0" smtClean="0"/>
              <a:t>Month 00, 2010</a:t>
            </a:r>
          </a:p>
        </p:txBody>
      </p:sp>
      <p:pic>
        <p:nvPicPr>
          <p:cNvPr id="21" name="image9.png"/>
          <p:cNvPicPr/>
          <p:nvPr userDrawn="1"/>
        </p:nvPicPr>
        <p:blipFill>
          <a:blip r:embed="rId3">
            <a:extLst/>
          </a:blip>
          <a:stretch>
            <a:fillRect/>
          </a:stretch>
        </p:blipFill>
        <p:spPr>
          <a:xfrm>
            <a:off x="259095" y="6299161"/>
            <a:ext cx="632448" cy="313097"/>
          </a:xfrm>
          <a:prstGeom prst="rect">
            <a:avLst/>
          </a:prstGeom>
          <a:ln w="12700">
            <a:miter lim="400000"/>
          </a:ln>
        </p:spPr>
      </p:pic>
      <p:pic>
        <p:nvPicPr>
          <p:cNvPr id="11" name="Bild 10" descr="SAP_Hybris_BCRM_Slide-Template-02.png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44"/>
          <a:stretch/>
        </p:blipFill>
        <p:spPr>
          <a:xfrm>
            <a:off x="7045693" y="70083"/>
            <a:ext cx="5197142" cy="6479624"/>
          </a:xfrm>
          <a:prstGeom prst="rect">
            <a:avLst/>
          </a:prstGeom>
        </p:spPr>
      </p:pic>
      <p:cxnSp>
        <p:nvCxnSpPr>
          <p:cNvPr id="9" name="Straight Connector 7"/>
          <p:cNvCxnSpPr/>
          <p:nvPr userDrawn="1"/>
        </p:nvCxnSpPr>
        <p:spPr>
          <a:xfrm>
            <a:off x="9018792" y="6421120"/>
            <a:ext cx="2910918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/>
          <p:cNvSpPr txBox="1"/>
          <p:nvPr userDrawn="1"/>
        </p:nvSpPr>
        <p:spPr>
          <a:xfrm>
            <a:off x="8005784" y="6485712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accent2"/>
                </a:solidFill>
              </a:rPr>
              <a:t>© 2016 SAP SE </a:t>
            </a:r>
            <a:r>
              <a:rPr lang="de-DE" sz="800" dirty="0" err="1" smtClean="0">
                <a:solidFill>
                  <a:schemeClr val="accent2"/>
                </a:solidFill>
              </a:rPr>
              <a:t>or</a:t>
            </a:r>
            <a:r>
              <a:rPr lang="de-DE" sz="800" dirty="0" smtClean="0">
                <a:solidFill>
                  <a:schemeClr val="accent2"/>
                </a:solidFill>
              </a:rPr>
              <a:t> an SAP </a:t>
            </a:r>
            <a:r>
              <a:rPr lang="de-DE" sz="800" dirty="0" err="1" smtClean="0">
                <a:solidFill>
                  <a:schemeClr val="accent2"/>
                </a:solidFill>
              </a:rPr>
              <a:t>affiliate</a:t>
            </a:r>
            <a:r>
              <a:rPr lang="de-DE" sz="800" dirty="0" smtClean="0">
                <a:solidFill>
                  <a:schemeClr val="accent2"/>
                </a:solidFill>
              </a:rPr>
              <a:t> </a:t>
            </a:r>
            <a:r>
              <a:rPr lang="de-DE" sz="800" dirty="0" err="1" smtClean="0">
                <a:solidFill>
                  <a:schemeClr val="accent2"/>
                </a:solidFill>
              </a:rPr>
              <a:t>company</a:t>
            </a:r>
            <a:r>
              <a:rPr lang="de-DE" sz="800" dirty="0" smtClean="0">
                <a:solidFill>
                  <a:schemeClr val="accent2"/>
                </a:solidFill>
              </a:rPr>
              <a:t>. All </a:t>
            </a:r>
            <a:r>
              <a:rPr lang="de-DE" sz="800" dirty="0" err="1" smtClean="0">
                <a:solidFill>
                  <a:schemeClr val="accent2"/>
                </a:solidFill>
              </a:rPr>
              <a:t>rights</a:t>
            </a:r>
            <a:r>
              <a:rPr lang="de-DE" sz="800" dirty="0" smtClean="0">
                <a:solidFill>
                  <a:schemeClr val="accent2"/>
                </a:solidFill>
              </a:rPr>
              <a:t> </a:t>
            </a:r>
            <a:r>
              <a:rPr lang="de-DE" sz="800" dirty="0" err="1" smtClean="0">
                <a:solidFill>
                  <a:schemeClr val="accent2"/>
                </a:solidFill>
              </a:rPr>
              <a:t>reserved</a:t>
            </a:r>
            <a:r>
              <a:rPr lang="de-DE" sz="800" dirty="0" smtClean="0">
                <a:solidFill>
                  <a:schemeClr val="accent2"/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514819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/>
          </p:nvPr>
        </p:nvSpPr>
        <p:spPr bwMode="gray">
          <a:xfrm>
            <a:off x="259095" y="284721"/>
            <a:ext cx="11163700" cy="75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 smtClean="0"/>
              <a:t>Insert page title</a:t>
            </a:r>
            <a:endParaRPr lang="en-US" noProof="0" dirty="0"/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 bwMode="gray">
          <a:xfrm>
            <a:off x="259095" y="1210298"/>
            <a:ext cx="11647524" cy="483629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 smtClean="0"/>
              <a:t>First level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7350795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/>
          </p:nvPr>
        </p:nvSpPr>
        <p:spPr bwMode="gray">
          <a:xfrm>
            <a:off x="259095" y="284721"/>
            <a:ext cx="11163700" cy="75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 smtClean="0"/>
              <a:t>Insert page title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506269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/>
          </p:nvPr>
        </p:nvSpPr>
        <p:spPr bwMode="gray">
          <a:xfrm>
            <a:off x="259095" y="284721"/>
            <a:ext cx="11163700" cy="75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 smtClean="0"/>
              <a:t>Insert page title</a:t>
            </a:r>
            <a:endParaRPr lang="en-US" noProof="0" dirty="0"/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 bwMode="gray">
          <a:xfrm>
            <a:off x="259095" y="1210298"/>
            <a:ext cx="11647524" cy="483629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 smtClean="0"/>
              <a:t>First level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788183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_no_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/>
          </p:nvPr>
        </p:nvSpPr>
        <p:spPr bwMode="gray">
          <a:xfrm>
            <a:off x="259095" y="284721"/>
            <a:ext cx="11163700" cy="75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 smtClean="0"/>
              <a:t>Insert page title</a:t>
            </a:r>
            <a:endParaRPr lang="en-US" noProof="0" dirty="0"/>
          </a:p>
        </p:txBody>
      </p:sp>
      <p:sp>
        <p:nvSpPr>
          <p:cNvPr id="20" name="Inhaltsplatzhalter 19"/>
          <p:cNvSpPr>
            <a:spLocks noGrp="1"/>
          </p:cNvSpPr>
          <p:nvPr>
            <p:ph sz="quarter" idx="12"/>
          </p:nvPr>
        </p:nvSpPr>
        <p:spPr>
          <a:xfrm>
            <a:off x="242628" y="2176936"/>
            <a:ext cx="3643088" cy="2539947"/>
          </a:xfrm>
        </p:spPr>
        <p:txBody>
          <a:bodyPr/>
          <a:lstStyle>
            <a:lvl1pPr>
              <a:spcBef>
                <a:spcPts val="0"/>
              </a:spcBef>
              <a:spcAft>
                <a:spcPts val="1000"/>
              </a:spcAft>
              <a:defRPr/>
            </a:lvl1pPr>
            <a:lvl2pPr>
              <a:spcBef>
                <a:spcPts val="0"/>
              </a:spcBef>
              <a:spcAft>
                <a:spcPts val="1000"/>
              </a:spcAft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  <a:endParaRPr lang="de-DE" dirty="0"/>
          </a:p>
        </p:txBody>
      </p:sp>
      <p:sp>
        <p:nvSpPr>
          <p:cNvPr id="21" name="Inhaltsplatzhalter 19"/>
          <p:cNvSpPr>
            <a:spLocks noGrp="1"/>
          </p:cNvSpPr>
          <p:nvPr>
            <p:ph sz="quarter" idx="13"/>
          </p:nvPr>
        </p:nvSpPr>
        <p:spPr>
          <a:xfrm>
            <a:off x="4241740" y="2176936"/>
            <a:ext cx="3643088" cy="2539947"/>
          </a:xfrm>
        </p:spPr>
        <p:txBody>
          <a:bodyPr/>
          <a:lstStyle>
            <a:lvl1pPr>
              <a:spcBef>
                <a:spcPts val="0"/>
              </a:spcBef>
              <a:spcAft>
                <a:spcPts val="1000"/>
              </a:spcAft>
              <a:defRPr/>
            </a:lvl1pPr>
            <a:lvl2pPr>
              <a:spcBef>
                <a:spcPts val="0"/>
              </a:spcBef>
              <a:spcAft>
                <a:spcPts val="1000"/>
              </a:spcAft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  <a:endParaRPr lang="de-DE" dirty="0"/>
          </a:p>
        </p:txBody>
      </p:sp>
      <p:sp>
        <p:nvSpPr>
          <p:cNvPr id="22" name="Inhaltsplatzhalter 19"/>
          <p:cNvSpPr>
            <a:spLocks noGrp="1"/>
          </p:cNvSpPr>
          <p:nvPr>
            <p:ph sz="quarter" idx="14"/>
          </p:nvPr>
        </p:nvSpPr>
        <p:spPr>
          <a:xfrm>
            <a:off x="8240852" y="2176936"/>
            <a:ext cx="3643088" cy="2539947"/>
          </a:xfrm>
        </p:spPr>
        <p:txBody>
          <a:bodyPr/>
          <a:lstStyle>
            <a:lvl1pPr>
              <a:spcBef>
                <a:spcPts val="0"/>
              </a:spcBef>
              <a:spcAft>
                <a:spcPts val="1000"/>
              </a:spcAft>
              <a:defRPr/>
            </a:lvl1pPr>
            <a:lvl2pPr>
              <a:spcBef>
                <a:spcPts val="0"/>
              </a:spcBef>
              <a:spcAft>
                <a:spcPts val="1000"/>
              </a:spcAft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962900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ndard_no_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/>
          </p:nvPr>
        </p:nvSpPr>
        <p:spPr bwMode="gray">
          <a:xfrm>
            <a:off x="259095" y="284721"/>
            <a:ext cx="11163700" cy="75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 smtClean="0"/>
              <a:t>Insert page title</a:t>
            </a:r>
            <a:endParaRPr lang="en-US" noProof="0" dirty="0"/>
          </a:p>
        </p:txBody>
      </p:sp>
      <p:sp>
        <p:nvSpPr>
          <p:cNvPr id="25" name="Inhaltsplatzhalter 19"/>
          <p:cNvSpPr>
            <a:spLocks noGrp="1"/>
          </p:cNvSpPr>
          <p:nvPr>
            <p:ph sz="quarter" idx="12"/>
          </p:nvPr>
        </p:nvSpPr>
        <p:spPr>
          <a:xfrm>
            <a:off x="242628" y="2176936"/>
            <a:ext cx="2569602" cy="2539947"/>
          </a:xfrm>
        </p:spPr>
        <p:txBody>
          <a:bodyPr/>
          <a:lstStyle>
            <a:lvl1pPr>
              <a:spcBef>
                <a:spcPts val="0"/>
              </a:spcBef>
              <a:spcAft>
                <a:spcPts val="1000"/>
              </a:spcAft>
              <a:defRPr/>
            </a:lvl1pPr>
            <a:lvl2pPr>
              <a:spcBef>
                <a:spcPts val="0"/>
              </a:spcBef>
              <a:spcAft>
                <a:spcPts val="1000"/>
              </a:spcAft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  <a:endParaRPr lang="de-DE" dirty="0"/>
          </a:p>
        </p:txBody>
      </p:sp>
      <p:sp>
        <p:nvSpPr>
          <p:cNvPr id="26" name="Inhaltsplatzhalter 19"/>
          <p:cNvSpPr>
            <a:spLocks noGrp="1"/>
          </p:cNvSpPr>
          <p:nvPr>
            <p:ph sz="quarter" idx="13"/>
          </p:nvPr>
        </p:nvSpPr>
        <p:spPr>
          <a:xfrm>
            <a:off x="3258971" y="2176936"/>
            <a:ext cx="2569602" cy="2539947"/>
          </a:xfrm>
        </p:spPr>
        <p:txBody>
          <a:bodyPr/>
          <a:lstStyle>
            <a:lvl1pPr>
              <a:spcBef>
                <a:spcPts val="0"/>
              </a:spcBef>
              <a:spcAft>
                <a:spcPts val="1000"/>
              </a:spcAft>
              <a:defRPr/>
            </a:lvl1pPr>
            <a:lvl2pPr>
              <a:spcBef>
                <a:spcPts val="0"/>
              </a:spcBef>
              <a:spcAft>
                <a:spcPts val="1000"/>
              </a:spcAft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  <a:endParaRPr lang="de-DE" dirty="0"/>
          </a:p>
        </p:txBody>
      </p:sp>
      <p:sp>
        <p:nvSpPr>
          <p:cNvPr id="27" name="Inhaltsplatzhalter 19"/>
          <p:cNvSpPr>
            <a:spLocks noGrp="1"/>
          </p:cNvSpPr>
          <p:nvPr>
            <p:ph sz="quarter" idx="14"/>
          </p:nvPr>
        </p:nvSpPr>
        <p:spPr>
          <a:xfrm>
            <a:off x="6267755" y="2176936"/>
            <a:ext cx="2569602" cy="2539947"/>
          </a:xfrm>
        </p:spPr>
        <p:txBody>
          <a:bodyPr/>
          <a:lstStyle>
            <a:lvl1pPr>
              <a:spcBef>
                <a:spcPts val="0"/>
              </a:spcBef>
              <a:spcAft>
                <a:spcPts val="1000"/>
              </a:spcAft>
              <a:defRPr/>
            </a:lvl1pPr>
            <a:lvl2pPr>
              <a:spcBef>
                <a:spcPts val="0"/>
              </a:spcBef>
              <a:spcAft>
                <a:spcPts val="1000"/>
              </a:spcAft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  <a:endParaRPr lang="de-DE" dirty="0"/>
          </a:p>
        </p:txBody>
      </p:sp>
      <p:sp>
        <p:nvSpPr>
          <p:cNvPr id="28" name="Inhaltsplatzhalter 19"/>
          <p:cNvSpPr>
            <a:spLocks noGrp="1"/>
          </p:cNvSpPr>
          <p:nvPr>
            <p:ph sz="quarter" idx="15"/>
          </p:nvPr>
        </p:nvSpPr>
        <p:spPr>
          <a:xfrm>
            <a:off x="9284098" y="2176936"/>
            <a:ext cx="2569602" cy="2539947"/>
          </a:xfrm>
        </p:spPr>
        <p:txBody>
          <a:bodyPr/>
          <a:lstStyle>
            <a:lvl1pPr>
              <a:spcBef>
                <a:spcPts val="0"/>
              </a:spcBef>
              <a:spcAft>
                <a:spcPts val="1000"/>
              </a:spcAft>
              <a:defRPr/>
            </a:lvl1pPr>
            <a:lvl2pPr>
              <a:spcBef>
                <a:spcPts val="0"/>
              </a:spcBef>
              <a:spcAft>
                <a:spcPts val="1000"/>
              </a:spcAft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633557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59095" y="362838"/>
            <a:ext cx="11328000" cy="5690436"/>
          </a:xfrm>
        </p:spPr>
        <p:txBody>
          <a:bodyPr anchor="ctr" anchorCtr="0"/>
          <a:lstStyle>
            <a:lvl1pPr>
              <a:defRPr sz="6000"/>
            </a:lvl1pPr>
          </a:lstStyle>
          <a:p>
            <a:r>
              <a:rPr lang="en-US" noProof="0" dirty="0" smtClean="0"/>
              <a:t>Big quote or </a:t>
            </a:r>
            <a:br>
              <a:rPr lang="en-US" noProof="0" dirty="0" smtClean="0"/>
            </a:br>
            <a:r>
              <a:rPr lang="en-US" noProof="0" dirty="0" smtClean="0"/>
              <a:t>section headline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43697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236197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3" descr="hg-verlauf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00672"/>
          </a:xfrm>
          <a:prstGeom prst="rect">
            <a:avLst/>
          </a:prstGeom>
        </p:spPr>
      </p:pic>
      <p:cxnSp>
        <p:nvCxnSpPr>
          <p:cNvPr id="6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feld 6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accent2"/>
                </a:solidFill>
              </a:rPr>
              <a:t>© 2016 SAP SE </a:t>
            </a:r>
            <a:r>
              <a:rPr lang="de-DE" sz="800" dirty="0" err="1" smtClean="0">
                <a:solidFill>
                  <a:schemeClr val="accent2"/>
                </a:solidFill>
              </a:rPr>
              <a:t>or</a:t>
            </a:r>
            <a:r>
              <a:rPr lang="de-DE" sz="800" dirty="0" smtClean="0">
                <a:solidFill>
                  <a:schemeClr val="accent2"/>
                </a:solidFill>
              </a:rPr>
              <a:t> an SAP </a:t>
            </a:r>
            <a:r>
              <a:rPr lang="de-DE" sz="800" dirty="0" err="1" smtClean="0">
                <a:solidFill>
                  <a:schemeClr val="accent2"/>
                </a:solidFill>
              </a:rPr>
              <a:t>affiliate</a:t>
            </a:r>
            <a:r>
              <a:rPr lang="de-DE" sz="800" dirty="0" smtClean="0">
                <a:solidFill>
                  <a:schemeClr val="accent2"/>
                </a:solidFill>
              </a:rPr>
              <a:t> </a:t>
            </a:r>
            <a:r>
              <a:rPr lang="de-DE" sz="800" dirty="0" err="1" smtClean="0">
                <a:solidFill>
                  <a:schemeClr val="accent2"/>
                </a:solidFill>
              </a:rPr>
              <a:t>company</a:t>
            </a:r>
            <a:r>
              <a:rPr lang="de-DE" sz="800" dirty="0" smtClean="0">
                <a:solidFill>
                  <a:schemeClr val="accent2"/>
                </a:solidFill>
              </a:rPr>
              <a:t>. All </a:t>
            </a:r>
            <a:r>
              <a:rPr lang="de-DE" sz="800" dirty="0" err="1" smtClean="0">
                <a:solidFill>
                  <a:schemeClr val="accent2"/>
                </a:solidFill>
              </a:rPr>
              <a:t>rights</a:t>
            </a:r>
            <a:r>
              <a:rPr lang="de-DE" sz="800" dirty="0" smtClean="0">
                <a:solidFill>
                  <a:schemeClr val="accent2"/>
                </a:solidFill>
              </a:rPr>
              <a:t> </a:t>
            </a:r>
            <a:r>
              <a:rPr lang="de-DE" sz="800" dirty="0" err="1" smtClean="0">
                <a:solidFill>
                  <a:schemeClr val="accent2"/>
                </a:solidFill>
              </a:rPr>
              <a:t>reserved</a:t>
            </a:r>
            <a:r>
              <a:rPr lang="de-DE" sz="800" dirty="0" smtClean="0">
                <a:solidFill>
                  <a:schemeClr val="accent2"/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009196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3" descr="hg-verlauf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00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2939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3" descr="hg-verlauf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00672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60999" y="4293275"/>
            <a:ext cx="11502514" cy="1323143"/>
          </a:xfrm>
        </p:spPr>
        <p:txBody>
          <a:bodyPr anchor="t" anchorCtr="0">
            <a:noAutofit/>
          </a:bodyPr>
          <a:lstStyle>
            <a:lvl1pPr algn="ctr">
              <a:defRPr sz="550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 dirty="0" smtClean="0"/>
              <a:t>THANK YOU</a:t>
            </a:r>
            <a:endParaRPr lang="en-US" dirty="0"/>
          </a:p>
        </p:txBody>
      </p:sp>
      <p:pic>
        <p:nvPicPr>
          <p:cNvPr id="7" name="Bild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1239" y="1405994"/>
            <a:ext cx="2146362" cy="2374968"/>
          </a:xfrm>
          <a:prstGeom prst="rect">
            <a:avLst/>
          </a:prstGeom>
        </p:spPr>
      </p:pic>
      <p:cxnSp>
        <p:nvCxnSpPr>
          <p:cNvPr id="8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feld 8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accent2"/>
                </a:solidFill>
              </a:rPr>
              <a:t>© 2016 SAP SE </a:t>
            </a:r>
            <a:r>
              <a:rPr lang="de-DE" sz="800" dirty="0" err="1" smtClean="0">
                <a:solidFill>
                  <a:schemeClr val="accent2"/>
                </a:solidFill>
              </a:rPr>
              <a:t>or</a:t>
            </a:r>
            <a:r>
              <a:rPr lang="de-DE" sz="800" dirty="0" smtClean="0">
                <a:solidFill>
                  <a:schemeClr val="accent2"/>
                </a:solidFill>
              </a:rPr>
              <a:t> an SAP </a:t>
            </a:r>
            <a:r>
              <a:rPr lang="de-DE" sz="800" dirty="0" err="1" smtClean="0">
                <a:solidFill>
                  <a:schemeClr val="accent2"/>
                </a:solidFill>
              </a:rPr>
              <a:t>affiliate</a:t>
            </a:r>
            <a:r>
              <a:rPr lang="de-DE" sz="800" dirty="0" smtClean="0">
                <a:solidFill>
                  <a:schemeClr val="accent2"/>
                </a:solidFill>
              </a:rPr>
              <a:t> </a:t>
            </a:r>
            <a:r>
              <a:rPr lang="de-DE" sz="800" dirty="0" err="1" smtClean="0">
                <a:solidFill>
                  <a:schemeClr val="accent2"/>
                </a:solidFill>
              </a:rPr>
              <a:t>company</a:t>
            </a:r>
            <a:r>
              <a:rPr lang="de-DE" sz="800" dirty="0" smtClean="0">
                <a:solidFill>
                  <a:schemeClr val="accent2"/>
                </a:solidFill>
              </a:rPr>
              <a:t>. All </a:t>
            </a:r>
            <a:r>
              <a:rPr lang="de-DE" sz="800" dirty="0" err="1" smtClean="0">
                <a:solidFill>
                  <a:schemeClr val="accent2"/>
                </a:solidFill>
              </a:rPr>
              <a:t>rights</a:t>
            </a:r>
            <a:r>
              <a:rPr lang="de-DE" sz="800" dirty="0" smtClean="0">
                <a:solidFill>
                  <a:schemeClr val="accent2"/>
                </a:solidFill>
              </a:rPr>
              <a:t> </a:t>
            </a:r>
            <a:r>
              <a:rPr lang="de-DE" sz="800" dirty="0" err="1" smtClean="0">
                <a:solidFill>
                  <a:schemeClr val="accent2"/>
                </a:solidFill>
              </a:rPr>
              <a:t>reserved</a:t>
            </a:r>
            <a:r>
              <a:rPr lang="de-DE" sz="800" dirty="0" smtClean="0">
                <a:solidFill>
                  <a:schemeClr val="accent2"/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181039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 8" descr="background2014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2" b="352"/>
          <a:stretch/>
        </p:blipFill>
        <p:spPr>
          <a:xfrm>
            <a:off x="1" y="0"/>
            <a:ext cx="12201406" cy="6863290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259095" y="2747795"/>
            <a:ext cx="6411812" cy="1008000"/>
          </a:xfrm>
        </p:spPr>
        <p:txBody>
          <a:bodyPr anchor="b" anchorCtr="0">
            <a:noAutofit/>
          </a:bodyPr>
          <a:lstStyle>
            <a:lvl1pPr>
              <a:defRPr sz="42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z="4000" dirty="0" smtClean="0"/>
              <a:t>Presentation Title breaks to Two Lines</a:t>
            </a:r>
            <a:endParaRPr lang="de-DE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259095" y="3954730"/>
            <a:ext cx="6411812" cy="576000"/>
          </a:xfrm>
        </p:spPr>
        <p:txBody>
          <a:bodyPr anchor="t" anchorCtr="0">
            <a:no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 sz="2133" b="0">
                <a:solidFill>
                  <a:schemeClr val="accent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Speaker’s Name/Department (delete if not needed)</a:t>
            </a:r>
            <a:br>
              <a:rPr lang="en-US" dirty="0" smtClean="0"/>
            </a:br>
            <a:r>
              <a:rPr lang="en-US" dirty="0" smtClean="0"/>
              <a:t>Month 00, 2010</a:t>
            </a:r>
          </a:p>
        </p:txBody>
      </p:sp>
      <p:pic>
        <p:nvPicPr>
          <p:cNvPr id="21" name="image9.png"/>
          <p:cNvPicPr/>
          <p:nvPr userDrawn="1"/>
        </p:nvPicPr>
        <p:blipFill>
          <a:blip r:embed="rId3">
            <a:extLst/>
          </a:blip>
          <a:stretch>
            <a:fillRect/>
          </a:stretch>
        </p:blipFill>
        <p:spPr>
          <a:xfrm>
            <a:off x="259095" y="6299161"/>
            <a:ext cx="632448" cy="313097"/>
          </a:xfrm>
          <a:prstGeom prst="rect">
            <a:avLst/>
          </a:prstGeom>
          <a:ln w="12700">
            <a:miter lim="400000"/>
          </a:ln>
        </p:spPr>
      </p:pic>
      <p:pic>
        <p:nvPicPr>
          <p:cNvPr id="11" name="Bild 10" descr="SAP_Hybris_BCRM_Slide-Template-02.png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44"/>
          <a:stretch/>
        </p:blipFill>
        <p:spPr>
          <a:xfrm>
            <a:off x="7045693" y="70083"/>
            <a:ext cx="5197142" cy="6479624"/>
          </a:xfrm>
          <a:prstGeom prst="rect">
            <a:avLst/>
          </a:prstGeom>
        </p:spPr>
      </p:pic>
      <p:cxnSp>
        <p:nvCxnSpPr>
          <p:cNvPr id="13" name="Straight Connector 7"/>
          <p:cNvCxnSpPr/>
          <p:nvPr userDrawn="1"/>
        </p:nvCxnSpPr>
        <p:spPr>
          <a:xfrm>
            <a:off x="9018792" y="6421120"/>
            <a:ext cx="2910918" cy="0"/>
          </a:xfrm>
          <a:prstGeom prst="line">
            <a:avLst/>
          </a:prstGeom>
          <a:ln w="6350">
            <a:solidFill>
              <a:srgbClr val="9999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feld 13"/>
          <p:cNvSpPr txBox="1"/>
          <p:nvPr userDrawn="1"/>
        </p:nvSpPr>
        <p:spPr>
          <a:xfrm>
            <a:off x="8005784" y="6485712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rgbClr val="999999"/>
                </a:solidFill>
              </a:rPr>
              <a:t>© 2016 SAP SE </a:t>
            </a:r>
            <a:r>
              <a:rPr lang="de-DE" sz="800" dirty="0" err="1" smtClean="0">
                <a:solidFill>
                  <a:srgbClr val="999999"/>
                </a:solidFill>
              </a:rPr>
              <a:t>or</a:t>
            </a:r>
            <a:r>
              <a:rPr lang="de-DE" sz="800" dirty="0" smtClean="0">
                <a:solidFill>
                  <a:srgbClr val="999999"/>
                </a:solidFill>
              </a:rPr>
              <a:t> an SAP </a:t>
            </a:r>
            <a:r>
              <a:rPr lang="de-DE" sz="800" dirty="0" err="1" smtClean="0">
                <a:solidFill>
                  <a:srgbClr val="999999"/>
                </a:solidFill>
              </a:rPr>
              <a:t>affiliate</a:t>
            </a:r>
            <a:r>
              <a:rPr lang="de-DE" sz="800" dirty="0" smtClean="0">
                <a:solidFill>
                  <a:srgbClr val="999999"/>
                </a:solidFill>
              </a:rPr>
              <a:t> </a:t>
            </a:r>
            <a:r>
              <a:rPr lang="de-DE" sz="800" dirty="0" err="1" smtClean="0">
                <a:solidFill>
                  <a:srgbClr val="999999"/>
                </a:solidFill>
              </a:rPr>
              <a:t>company</a:t>
            </a:r>
            <a:r>
              <a:rPr lang="de-DE" sz="800" dirty="0" smtClean="0">
                <a:solidFill>
                  <a:srgbClr val="999999"/>
                </a:solidFill>
              </a:rPr>
              <a:t>. All </a:t>
            </a:r>
            <a:r>
              <a:rPr lang="de-DE" sz="800" dirty="0" err="1" smtClean="0">
                <a:solidFill>
                  <a:srgbClr val="999999"/>
                </a:solidFill>
              </a:rPr>
              <a:t>rights</a:t>
            </a:r>
            <a:r>
              <a:rPr lang="de-DE" sz="800" dirty="0" smtClean="0">
                <a:solidFill>
                  <a:srgbClr val="999999"/>
                </a:solidFill>
              </a:rPr>
              <a:t> </a:t>
            </a:r>
            <a:r>
              <a:rPr lang="de-DE" sz="800" dirty="0" err="1" smtClean="0">
                <a:solidFill>
                  <a:srgbClr val="999999"/>
                </a:solidFill>
              </a:rPr>
              <a:t>reserved</a:t>
            </a:r>
            <a:r>
              <a:rPr lang="de-DE" sz="800" dirty="0" smtClean="0">
                <a:solidFill>
                  <a:srgbClr val="999999"/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073068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Bild 18" descr="hg-verlauf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Title Placeholder 1"/>
          <p:cNvSpPr>
            <a:spLocks noGrp="1"/>
          </p:cNvSpPr>
          <p:nvPr>
            <p:ph type="title" hasCustomPrompt="1"/>
          </p:nvPr>
        </p:nvSpPr>
        <p:spPr bwMode="gray">
          <a:xfrm>
            <a:off x="259095" y="284721"/>
            <a:ext cx="11163700" cy="75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700">
                <a:solidFill>
                  <a:srgbClr val="FFFFFF"/>
                </a:solidFill>
              </a:defRPr>
            </a:lvl1pPr>
          </a:lstStyle>
          <a:p>
            <a:r>
              <a:rPr lang="en-US" noProof="0" dirty="0" smtClean="0"/>
              <a:t>© 2016 SAP SE or an SAP affiliate company. All rights reserved.</a:t>
            </a:r>
            <a:endParaRPr lang="en-US" noProof="0" dirty="0"/>
          </a:p>
        </p:txBody>
      </p:sp>
      <p:sp>
        <p:nvSpPr>
          <p:cNvPr id="17" name="TextBox 4"/>
          <p:cNvSpPr txBox="1"/>
          <p:nvPr userDrawn="1"/>
        </p:nvSpPr>
        <p:spPr bwMode="gray">
          <a:xfrm>
            <a:off x="259094" y="1464216"/>
            <a:ext cx="11436235" cy="40010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No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part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this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publication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reproduced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transmitted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form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purpose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without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express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permission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SE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an SAP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affiliate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The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information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contained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herein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changed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without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prior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notice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Some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software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products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marketed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SE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distributors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contain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proprietary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software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components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other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software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vendors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National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product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specifications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vary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>
              <a:lnSpc>
                <a:spcPct val="100000"/>
              </a:lnSpc>
            </a:pPr>
            <a:endParaRPr lang="de-DE" sz="1300" kern="1200" dirty="0" smtClean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These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materials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provided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SE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an SAP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affiliate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informational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purposes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only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without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representation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warranty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kind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affiliated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companies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shall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not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liable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errors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omissions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with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respect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materials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The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only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warranties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affiliate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products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services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those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that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set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forth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express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warranty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statements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accompanying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such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products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services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if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Nothing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herein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should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construed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constituting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an additional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warranty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>
              <a:lnSpc>
                <a:spcPct val="100000"/>
              </a:lnSpc>
            </a:pPr>
            <a:endParaRPr lang="de-DE" sz="1300" kern="1200" dirty="0" smtClean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In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particular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SAP SE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affiliated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companies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have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no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obligation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pursue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course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business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outlined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this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document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related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presentation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develop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release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functionality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mentioned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therein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This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document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related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presentation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SE’s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affiliated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companies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’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strategy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possible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future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developments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products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/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platform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directions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functionality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all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subject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change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changed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SE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affiliated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companies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time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reason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without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notice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The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information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this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document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not a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commitment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promise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legal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obligation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deliver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material,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code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functionality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All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forward-looking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statements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subject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various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risks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uncertainties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that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could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cause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actual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results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differ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materially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from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expectations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Readers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cautioned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not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place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undue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reliance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on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these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forward-looking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statements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should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not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relied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upon in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making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purchasing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decisions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SAP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other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products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services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mentioned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herein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well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their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respective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logos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trademarks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registered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trademarks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SE (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an SAP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affiliate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) in Germany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other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countries. All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other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product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service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names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mentioned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trademarks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their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respective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companies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</a:t>
            </a:r>
          </a:p>
          <a:p>
            <a:pPr>
              <a:lnSpc>
                <a:spcPct val="100000"/>
              </a:lnSpc>
            </a:pPr>
            <a:endParaRPr lang="de-DE" sz="1300" kern="1200" dirty="0" smtClean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See </a:t>
            </a:r>
            <a:r>
              <a:rPr lang="de-DE" sz="1300" u="sng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  <a:hlinkClick r:id="rId3"/>
              </a:rPr>
              <a:t>http://global.sap.com/corporate-en/legal/copyright/index.epx</a:t>
            </a:r>
            <a:r>
              <a:rPr lang="de-DE" sz="1300" u="none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u="none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de-DE" sz="1300" u="none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additional </a:t>
            </a:r>
            <a:r>
              <a:rPr lang="de-DE" sz="1300" u="none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trademark</a:t>
            </a:r>
            <a:r>
              <a:rPr lang="de-DE" sz="1300" u="none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u="none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information</a:t>
            </a:r>
            <a:r>
              <a:rPr lang="de-DE" sz="1300" u="none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u="none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u="none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u="none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notices</a:t>
            </a:r>
            <a:r>
              <a:rPr lang="de-DE" sz="1300" u="none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</a:t>
            </a:r>
            <a:endParaRPr lang="en-US" sz="1300" u="none" dirty="0" smtClean="0">
              <a:solidFill>
                <a:srgbClr val="FFFFFF"/>
              </a:solidFill>
              <a:latin typeface="Arial"/>
              <a:ea typeface="MS PGothic" pitchFamily="34" charset="-128"/>
            </a:endParaRPr>
          </a:p>
        </p:txBody>
      </p:sp>
      <p:cxnSp>
        <p:nvCxnSpPr>
          <p:cNvPr id="18" name="Straight Connector 7"/>
          <p:cNvCxnSpPr/>
          <p:nvPr userDrawn="1"/>
        </p:nvCxnSpPr>
        <p:spPr>
          <a:xfrm>
            <a:off x="259095" y="895415"/>
            <a:ext cx="11670615" cy="0"/>
          </a:xfrm>
          <a:prstGeom prst="line">
            <a:avLst/>
          </a:prstGeom>
          <a:ln w="63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Bild 19" descr="(y)_blue_transparent.png"/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0574" y="135337"/>
            <a:ext cx="559385" cy="614227"/>
          </a:xfrm>
          <a:prstGeom prst="rect">
            <a:avLst/>
          </a:prstGeom>
        </p:spPr>
      </p:pic>
      <p:pic>
        <p:nvPicPr>
          <p:cNvPr id="21" name="image9.png"/>
          <p:cNvPicPr/>
          <p:nvPr userDrawn="1"/>
        </p:nvPicPr>
        <p:blipFill>
          <a:blip r:embed="rId6">
            <a:extLst/>
          </a:blip>
          <a:stretch>
            <a:fillRect/>
          </a:stretch>
        </p:blipFill>
        <p:spPr>
          <a:xfrm>
            <a:off x="259095" y="6299161"/>
            <a:ext cx="632448" cy="31309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5791778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/>
          </p:nvPr>
        </p:nvSpPr>
        <p:spPr bwMode="gray">
          <a:xfrm>
            <a:off x="259095" y="284721"/>
            <a:ext cx="11163700" cy="75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 smtClean="0"/>
              <a:t>Insert page title</a:t>
            </a:r>
            <a:endParaRPr lang="en-US" noProof="0" dirty="0"/>
          </a:p>
        </p:txBody>
      </p:sp>
      <p:sp>
        <p:nvSpPr>
          <p:cNvPr id="7" name="Text Placeholder 2"/>
          <p:cNvSpPr>
            <a:spLocks noGrp="1"/>
          </p:cNvSpPr>
          <p:nvPr>
            <p:ph idx="1" hasCustomPrompt="1"/>
          </p:nvPr>
        </p:nvSpPr>
        <p:spPr bwMode="gray">
          <a:xfrm>
            <a:off x="259095" y="1210298"/>
            <a:ext cx="11647524" cy="483629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 noProof="0" dirty="0" smtClean="0"/>
              <a:t>Text here</a:t>
            </a:r>
            <a:endParaRPr lang="en-US" noProof="0" dirty="0"/>
          </a:p>
        </p:txBody>
      </p:sp>
      <p:cxnSp>
        <p:nvCxnSpPr>
          <p:cNvPr id="10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© 2016 SAP SE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or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an SAP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affiliate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company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 All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rights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reserved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025206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_no_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/>
          </p:nvPr>
        </p:nvSpPr>
        <p:spPr bwMode="gray">
          <a:xfrm>
            <a:off x="259095" y="284721"/>
            <a:ext cx="11163700" cy="75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 smtClean="0"/>
              <a:t>Insert page title</a:t>
            </a:r>
            <a:endParaRPr lang="en-US" noProof="0" dirty="0"/>
          </a:p>
        </p:txBody>
      </p:sp>
      <p:sp>
        <p:nvSpPr>
          <p:cNvPr id="9" name="Text Placeholder 2"/>
          <p:cNvSpPr>
            <a:spLocks noGrp="1"/>
          </p:cNvSpPr>
          <p:nvPr>
            <p:ph idx="1" hasCustomPrompt="1"/>
          </p:nvPr>
        </p:nvSpPr>
        <p:spPr bwMode="gray">
          <a:xfrm>
            <a:off x="259094" y="2185423"/>
            <a:ext cx="3611501" cy="306815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spcAft>
                <a:spcPts val="900"/>
              </a:spcAft>
              <a:defRPr sz="2500">
                <a:solidFill>
                  <a:schemeClr val="bg1"/>
                </a:solidFill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 smtClean="0"/>
              <a:t>Bullet point 1</a:t>
            </a:r>
          </a:p>
          <a:p>
            <a:pPr lvl="1"/>
            <a:r>
              <a:rPr lang="en-US" noProof="0" dirty="0" smtClean="0"/>
              <a:t>Description Text here</a:t>
            </a:r>
            <a:endParaRPr lang="en-US" noProof="0" dirty="0"/>
          </a:p>
        </p:txBody>
      </p:sp>
      <p:sp>
        <p:nvSpPr>
          <p:cNvPr id="12" name="Text Placeholder 2"/>
          <p:cNvSpPr>
            <a:spLocks noGrp="1"/>
          </p:cNvSpPr>
          <p:nvPr>
            <p:ph idx="10" hasCustomPrompt="1"/>
          </p:nvPr>
        </p:nvSpPr>
        <p:spPr bwMode="gray">
          <a:xfrm>
            <a:off x="4257259" y="2185423"/>
            <a:ext cx="3611501" cy="306815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spcAft>
                <a:spcPts val="900"/>
              </a:spcAft>
              <a:defRPr sz="2500">
                <a:solidFill>
                  <a:schemeClr val="bg1"/>
                </a:solidFill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 smtClean="0"/>
              <a:t>Bullet point 2</a:t>
            </a:r>
          </a:p>
          <a:p>
            <a:pPr lvl="1"/>
            <a:r>
              <a:rPr lang="en-US" noProof="0" dirty="0" smtClean="0"/>
              <a:t>Description Text here</a:t>
            </a:r>
            <a:endParaRPr lang="en-US" noProof="0" dirty="0"/>
          </a:p>
        </p:txBody>
      </p:sp>
      <p:sp>
        <p:nvSpPr>
          <p:cNvPr id="13" name="Text Placeholder 2"/>
          <p:cNvSpPr>
            <a:spLocks noGrp="1"/>
          </p:cNvSpPr>
          <p:nvPr>
            <p:ph idx="11" hasCustomPrompt="1"/>
          </p:nvPr>
        </p:nvSpPr>
        <p:spPr bwMode="gray">
          <a:xfrm>
            <a:off x="8255425" y="2185423"/>
            <a:ext cx="3611501" cy="306815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spcAft>
                <a:spcPts val="900"/>
              </a:spcAft>
              <a:defRPr sz="2500">
                <a:solidFill>
                  <a:schemeClr val="bg1"/>
                </a:solidFill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 smtClean="0"/>
              <a:t>Bullet point 3</a:t>
            </a:r>
          </a:p>
          <a:p>
            <a:pPr lvl="1"/>
            <a:r>
              <a:rPr lang="en-US" noProof="0" dirty="0" smtClean="0"/>
              <a:t>Description Text here</a:t>
            </a:r>
            <a:endParaRPr lang="en-US" noProof="0" dirty="0"/>
          </a:p>
        </p:txBody>
      </p:sp>
      <p:cxnSp>
        <p:nvCxnSpPr>
          <p:cNvPr id="4" name="Gerade Verbindung 3"/>
          <p:cNvCxnSpPr/>
          <p:nvPr userDrawn="1"/>
        </p:nvCxnSpPr>
        <p:spPr>
          <a:xfrm>
            <a:off x="241912" y="1965368"/>
            <a:ext cx="3643804" cy="0"/>
          </a:xfrm>
          <a:prstGeom prst="line">
            <a:avLst/>
          </a:prstGeom>
          <a:ln w="38100"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/>
          <p:cNvCxnSpPr/>
          <p:nvPr userDrawn="1"/>
        </p:nvCxnSpPr>
        <p:spPr>
          <a:xfrm>
            <a:off x="4241024" y="1965368"/>
            <a:ext cx="3643804" cy="0"/>
          </a:xfrm>
          <a:prstGeom prst="line">
            <a:avLst/>
          </a:prstGeom>
          <a:ln w="38100"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/>
          <p:cNvCxnSpPr/>
          <p:nvPr userDrawn="1"/>
        </p:nvCxnSpPr>
        <p:spPr>
          <a:xfrm>
            <a:off x="8240136" y="1965368"/>
            <a:ext cx="3643804" cy="0"/>
          </a:xfrm>
          <a:prstGeom prst="line">
            <a:avLst/>
          </a:prstGeom>
          <a:ln w="38100"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feld 18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© 2016 SAP SE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or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an SAP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affiliate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company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 All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rights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reserved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945669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ndard_no_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/>
          </p:nvPr>
        </p:nvSpPr>
        <p:spPr bwMode="gray">
          <a:xfrm>
            <a:off x="259095" y="284721"/>
            <a:ext cx="11163700" cy="75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 smtClean="0"/>
              <a:t>Insert page title</a:t>
            </a:r>
            <a:endParaRPr lang="en-US" noProof="0" dirty="0"/>
          </a:p>
        </p:txBody>
      </p:sp>
      <p:sp>
        <p:nvSpPr>
          <p:cNvPr id="9" name="Text Placeholder 2"/>
          <p:cNvSpPr>
            <a:spLocks noGrp="1"/>
          </p:cNvSpPr>
          <p:nvPr>
            <p:ph idx="1" hasCustomPrompt="1"/>
          </p:nvPr>
        </p:nvSpPr>
        <p:spPr bwMode="gray">
          <a:xfrm>
            <a:off x="259095" y="2185423"/>
            <a:ext cx="2547470" cy="306815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spcAft>
                <a:spcPts val="900"/>
              </a:spcAft>
              <a:defRPr sz="2500">
                <a:solidFill>
                  <a:schemeClr val="bg1"/>
                </a:solidFill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 smtClean="0"/>
              <a:t>Bullet point 1</a:t>
            </a:r>
          </a:p>
          <a:p>
            <a:pPr lvl="1"/>
            <a:r>
              <a:rPr lang="en-US" noProof="0" dirty="0" smtClean="0"/>
              <a:t>Description Text here</a:t>
            </a:r>
            <a:endParaRPr lang="en-US" noProof="0" dirty="0"/>
          </a:p>
        </p:txBody>
      </p:sp>
      <p:sp>
        <p:nvSpPr>
          <p:cNvPr id="12" name="Text Placeholder 2"/>
          <p:cNvSpPr>
            <a:spLocks noGrp="1"/>
          </p:cNvSpPr>
          <p:nvPr>
            <p:ph idx="10" hasCustomPrompt="1"/>
          </p:nvPr>
        </p:nvSpPr>
        <p:spPr bwMode="gray">
          <a:xfrm>
            <a:off x="3272288" y="2185423"/>
            <a:ext cx="2547470" cy="306815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spcAft>
                <a:spcPts val="900"/>
              </a:spcAft>
              <a:defRPr sz="2500">
                <a:solidFill>
                  <a:schemeClr val="bg1"/>
                </a:solidFill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 smtClean="0"/>
              <a:t>Bullet point 2</a:t>
            </a:r>
          </a:p>
          <a:p>
            <a:pPr lvl="1"/>
            <a:r>
              <a:rPr lang="en-US" noProof="0" dirty="0" smtClean="0"/>
              <a:t>Description Text here</a:t>
            </a:r>
            <a:endParaRPr lang="en-US" noProof="0" dirty="0"/>
          </a:p>
        </p:txBody>
      </p:sp>
      <p:sp>
        <p:nvSpPr>
          <p:cNvPr id="13" name="Text Placeholder 2"/>
          <p:cNvSpPr>
            <a:spLocks noGrp="1"/>
          </p:cNvSpPr>
          <p:nvPr>
            <p:ph idx="11" hasCustomPrompt="1"/>
          </p:nvPr>
        </p:nvSpPr>
        <p:spPr bwMode="gray">
          <a:xfrm>
            <a:off x="6285481" y="2185423"/>
            <a:ext cx="2547470" cy="306815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spcAft>
                <a:spcPts val="900"/>
              </a:spcAft>
              <a:defRPr sz="2500">
                <a:solidFill>
                  <a:schemeClr val="bg1"/>
                </a:solidFill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 smtClean="0"/>
              <a:t>Bullet point 3</a:t>
            </a:r>
          </a:p>
          <a:p>
            <a:pPr lvl="1"/>
            <a:r>
              <a:rPr lang="en-US" noProof="0" dirty="0" smtClean="0"/>
              <a:t>Description Text here</a:t>
            </a:r>
            <a:endParaRPr lang="en-US" noProof="0" dirty="0"/>
          </a:p>
        </p:txBody>
      </p:sp>
      <p:cxnSp>
        <p:nvCxnSpPr>
          <p:cNvPr id="4" name="Gerade Verbindung 3"/>
          <p:cNvCxnSpPr/>
          <p:nvPr userDrawn="1"/>
        </p:nvCxnSpPr>
        <p:spPr>
          <a:xfrm>
            <a:off x="241912" y="1965368"/>
            <a:ext cx="2570256" cy="0"/>
          </a:xfrm>
          <a:prstGeom prst="line">
            <a:avLst/>
          </a:prstGeom>
          <a:ln w="38100"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/>
          <p:cNvCxnSpPr/>
          <p:nvPr userDrawn="1"/>
        </p:nvCxnSpPr>
        <p:spPr>
          <a:xfrm>
            <a:off x="3255736" y="1965368"/>
            <a:ext cx="2570256" cy="0"/>
          </a:xfrm>
          <a:prstGeom prst="line">
            <a:avLst/>
          </a:prstGeom>
          <a:ln w="38100"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/>
          <p:cNvCxnSpPr/>
          <p:nvPr userDrawn="1"/>
        </p:nvCxnSpPr>
        <p:spPr>
          <a:xfrm>
            <a:off x="6269560" y="1965368"/>
            <a:ext cx="2570256" cy="0"/>
          </a:xfrm>
          <a:prstGeom prst="line">
            <a:avLst/>
          </a:prstGeom>
          <a:ln w="38100"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2"/>
          <p:cNvSpPr>
            <a:spLocks noGrp="1"/>
          </p:cNvSpPr>
          <p:nvPr>
            <p:ph idx="12" hasCustomPrompt="1"/>
          </p:nvPr>
        </p:nvSpPr>
        <p:spPr bwMode="gray">
          <a:xfrm>
            <a:off x="9298673" y="2185423"/>
            <a:ext cx="2547470" cy="306815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spcAft>
                <a:spcPts val="900"/>
              </a:spcAft>
              <a:defRPr sz="2500">
                <a:solidFill>
                  <a:schemeClr val="bg1"/>
                </a:solidFill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 smtClean="0"/>
              <a:t>Bullet point 4</a:t>
            </a:r>
          </a:p>
          <a:p>
            <a:pPr lvl="1"/>
            <a:r>
              <a:rPr lang="en-US" noProof="0" dirty="0" smtClean="0"/>
              <a:t>Description Text here</a:t>
            </a:r>
            <a:endParaRPr lang="en-US" noProof="0" dirty="0"/>
          </a:p>
        </p:txBody>
      </p:sp>
      <p:cxnSp>
        <p:nvCxnSpPr>
          <p:cNvPr id="17" name="Gerade Verbindung 16"/>
          <p:cNvCxnSpPr/>
          <p:nvPr userDrawn="1"/>
        </p:nvCxnSpPr>
        <p:spPr>
          <a:xfrm>
            <a:off x="9283383" y="1965368"/>
            <a:ext cx="2570256" cy="0"/>
          </a:xfrm>
          <a:prstGeom prst="line">
            <a:avLst/>
          </a:prstGeom>
          <a:ln w="38100"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feld 19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© 2016 SAP SE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or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an SAP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affiliate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company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 All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rights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reserved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853853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59095" y="362838"/>
            <a:ext cx="11328000" cy="5690436"/>
          </a:xfrm>
        </p:spPr>
        <p:txBody>
          <a:bodyPr anchor="ctr" anchorCtr="0"/>
          <a:lstStyle>
            <a:lvl1pPr>
              <a:defRPr sz="6000"/>
            </a:lvl1pPr>
          </a:lstStyle>
          <a:p>
            <a:r>
              <a:rPr lang="en-US" noProof="0" dirty="0" smtClean="0"/>
              <a:t>Big quote or </a:t>
            </a:r>
            <a:br>
              <a:rPr lang="en-US" noProof="0" dirty="0" smtClean="0"/>
            </a:br>
            <a:r>
              <a:rPr lang="en-US" noProof="0" dirty="0" smtClean="0"/>
              <a:t>section headline</a:t>
            </a:r>
            <a:endParaRPr lang="en-US" dirty="0"/>
          </a:p>
        </p:txBody>
      </p:sp>
      <p:cxnSp>
        <p:nvCxnSpPr>
          <p:cNvPr id="6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feld 6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© 2016 SAP SE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or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an SAP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affiliate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company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 All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rights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reserved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709002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© 2016 SAP SE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or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an SAP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affiliate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company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 All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rights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reserved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797239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 5" descr="background2014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2" b="352"/>
          <a:stretch/>
        </p:blipFill>
        <p:spPr>
          <a:xfrm>
            <a:off x="1" y="0"/>
            <a:ext cx="12201406" cy="6863290"/>
          </a:xfrm>
          <a:prstGeom prst="rect">
            <a:avLst/>
          </a:prstGeom>
        </p:spPr>
      </p:pic>
      <p:cxnSp>
        <p:nvCxnSpPr>
          <p:cNvPr id="4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© 2016 SAP SE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or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an SAP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affiliate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company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 All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rights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reserved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587726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 5" descr="background2014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2" b="352"/>
          <a:stretch/>
        </p:blipFill>
        <p:spPr>
          <a:xfrm>
            <a:off x="1" y="0"/>
            <a:ext cx="12201406" cy="6863290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60999" y="4293275"/>
            <a:ext cx="11502514" cy="1323143"/>
          </a:xfrm>
        </p:spPr>
        <p:txBody>
          <a:bodyPr anchor="t" anchorCtr="0">
            <a:noAutofit/>
          </a:bodyPr>
          <a:lstStyle>
            <a:lvl1pPr algn="ctr">
              <a:defRPr sz="550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 dirty="0" smtClean="0"/>
              <a:t>THANK YOU</a:t>
            </a:r>
            <a:endParaRPr lang="en-US" dirty="0"/>
          </a:p>
        </p:txBody>
      </p:sp>
      <p:pic>
        <p:nvPicPr>
          <p:cNvPr id="2" name="Bild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1239" y="1405994"/>
            <a:ext cx="2146362" cy="2374968"/>
          </a:xfrm>
          <a:prstGeom prst="rect">
            <a:avLst/>
          </a:prstGeom>
        </p:spPr>
      </p:pic>
      <p:cxnSp>
        <p:nvCxnSpPr>
          <p:cNvPr id="9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rgbClr val="9999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rgbClr val="999999"/>
                </a:solidFill>
              </a:rPr>
              <a:t>© 2016 SAP SE </a:t>
            </a:r>
            <a:r>
              <a:rPr lang="de-DE" sz="800" dirty="0" err="1" smtClean="0">
                <a:solidFill>
                  <a:srgbClr val="999999"/>
                </a:solidFill>
              </a:rPr>
              <a:t>or</a:t>
            </a:r>
            <a:r>
              <a:rPr lang="de-DE" sz="800" dirty="0" smtClean="0">
                <a:solidFill>
                  <a:srgbClr val="999999"/>
                </a:solidFill>
              </a:rPr>
              <a:t> an SAP </a:t>
            </a:r>
            <a:r>
              <a:rPr lang="de-DE" sz="800" dirty="0" err="1" smtClean="0">
                <a:solidFill>
                  <a:srgbClr val="999999"/>
                </a:solidFill>
              </a:rPr>
              <a:t>affiliate</a:t>
            </a:r>
            <a:r>
              <a:rPr lang="de-DE" sz="800" dirty="0" smtClean="0">
                <a:solidFill>
                  <a:srgbClr val="999999"/>
                </a:solidFill>
              </a:rPr>
              <a:t> </a:t>
            </a:r>
            <a:r>
              <a:rPr lang="de-DE" sz="800" dirty="0" err="1" smtClean="0">
                <a:solidFill>
                  <a:srgbClr val="999999"/>
                </a:solidFill>
              </a:rPr>
              <a:t>company</a:t>
            </a:r>
            <a:r>
              <a:rPr lang="de-DE" sz="800" dirty="0" smtClean="0">
                <a:solidFill>
                  <a:srgbClr val="999999"/>
                </a:solidFill>
              </a:rPr>
              <a:t>. All </a:t>
            </a:r>
            <a:r>
              <a:rPr lang="de-DE" sz="800" dirty="0" err="1" smtClean="0">
                <a:solidFill>
                  <a:srgbClr val="999999"/>
                </a:solidFill>
              </a:rPr>
              <a:t>rights</a:t>
            </a:r>
            <a:r>
              <a:rPr lang="de-DE" sz="800" dirty="0" smtClean="0">
                <a:solidFill>
                  <a:srgbClr val="999999"/>
                </a:solidFill>
              </a:rPr>
              <a:t> </a:t>
            </a:r>
            <a:r>
              <a:rPr lang="de-DE" sz="800" dirty="0" err="1" smtClean="0">
                <a:solidFill>
                  <a:srgbClr val="999999"/>
                </a:solidFill>
              </a:rPr>
              <a:t>reserved</a:t>
            </a:r>
            <a:r>
              <a:rPr lang="de-DE" sz="800" dirty="0" smtClean="0">
                <a:solidFill>
                  <a:srgbClr val="999999"/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723249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 bwMode="gray">
          <a:xfrm>
            <a:off x="259095" y="284721"/>
            <a:ext cx="11163700" cy="75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700"/>
            </a:lvl1pPr>
          </a:lstStyle>
          <a:p>
            <a:r>
              <a:rPr lang="en-US" noProof="0" dirty="0" smtClean="0"/>
              <a:t>© 2016 SAP SE or an SAP affiliate company. All rights reserved.</a:t>
            </a:r>
            <a:endParaRPr lang="en-US" noProof="0" dirty="0"/>
          </a:p>
        </p:txBody>
      </p:sp>
      <p:sp>
        <p:nvSpPr>
          <p:cNvPr id="4" name="TextBox 4"/>
          <p:cNvSpPr txBox="1"/>
          <p:nvPr userDrawn="1"/>
        </p:nvSpPr>
        <p:spPr bwMode="gray">
          <a:xfrm>
            <a:off x="259094" y="1464216"/>
            <a:ext cx="11436235" cy="40010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No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part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this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publication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reproduced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transmitted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form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purpose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without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express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permission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SE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an SAP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affiliate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The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information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contained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herein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changed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without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prior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notice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Some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software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products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marketed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SE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distributors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contain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proprietary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software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components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other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software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vendors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National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product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specifications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vary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>
              <a:lnSpc>
                <a:spcPct val="100000"/>
              </a:lnSpc>
            </a:pPr>
            <a:endParaRPr lang="de-DE" sz="1300" kern="1200" dirty="0" smtClean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These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materials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provided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SE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an SAP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affiliate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informational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purposes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only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without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representation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warranty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kind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affiliated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companies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shall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not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liable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errors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omissions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with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respect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materials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The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only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warranties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affiliate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products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services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those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that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set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forth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express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warranty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statements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accompanying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such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products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services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if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Nothing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herein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should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construed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constituting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an additional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warranty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>
              <a:lnSpc>
                <a:spcPct val="100000"/>
              </a:lnSpc>
            </a:pPr>
            <a:endParaRPr lang="de-DE" sz="1300" kern="1200" dirty="0" smtClean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In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particular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SAP SE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affiliated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companies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have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no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obligation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pursue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course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business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outlined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this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document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related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presentation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develop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release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functionality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mentioned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therein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This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document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related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presentation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SE’s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affiliated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companies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’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strategy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possible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future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developments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products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/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platform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directions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functionality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all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subject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change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changed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SE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affiliated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companies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time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reason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without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notice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The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information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this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document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not a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commitment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promise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legal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obligation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deliver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material,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code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functionality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All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forward-looking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statements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subject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various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risks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uncertainties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that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could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cause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actual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results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differ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materially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from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expectations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Readers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cautioned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not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place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undue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reliance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on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these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forward-looking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statements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should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not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relied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upon in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making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purchasing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decisions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SAP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other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products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services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mentioned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herein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well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their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respective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logos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trademarks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registered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trademarks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SE (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an SAP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affiliate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) in Germany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other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countries. All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other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product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service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names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mentioned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trademarks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their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respective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companies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</a:t>
            </a:r>
          </a:p>
          <a:p>
            <a:pPr>
              <a:lnSpc>
                <a:spcPct val="100000"/>
              </a:lnSpc>
            </a:pPr>
            <a:endParaRPr lang="de-DE" sz="1300" kern="1200" dirty="0" smtClean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See </a:t>
            </a:r>
            <a:r>
              <a:rPr lang="de-DE" sz="1300" u="sng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  <a:hlinkClick r:id="rId2"/>
              </a:rPr>
              <a:t>http://global.sap.com/corporate-en/legal/copyright/index.epx</a:t>
            </a:r>
            <a:r>
              <a:rPr lang="de-DE" sz="1300" u="none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u="none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de-DE" sz="1300" u="none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additional </a:t>
            </a:r>
            <a:r>
              <a:rPr lang="de-DE" sz="1300" u="none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trademark</a:t>
            </a:r>
            <a:r>
              <a:rPr lang="de-DE" sz="1300" u="none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u="none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information</a:t>
            </a:r>
            <a:r>
              <a:rPr lang="de-DE" sz="1300" u="none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u="none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u="none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u="none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notices</a:t>
            </a:r>
            <a:r>
              <a:rPr lang="de-DE" sz="1300" u="none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</a:t>
            </a:r>
            <a:endParaRPr lang="en-US" sz="1300" u="none" dirty="0" smtClean="0">
              <a:solidFill>
                <a:srgbClr val="FFFFFF"/>
              </a:solidFill>
              <a:latin typeface="Arial"/>
              <a:ea typeface="MS PGothic" pitchFamily="34" charset="-128"/>
            </a:endParaRPr>
          </a:p>
        </p:txBody>
      </p:sp>
      <p:cxnSp>
        <p:nvCxnSpPr>
          <p:cNvPr id="5" name="Straight Connector 7"/>
          <p:cNvCxnSpPr/>
          <p:nvPr userDrawn="1"/>
        </p:nvCxnSpPr>
        <p:spPr>
          <a:xfrm>
            <a:off x="259095" y="895415"/>
            <a:ext cx="11670615" cy="0"/>
          </a:xfrm>
          <a:prstGeom prst="line">
            <a:avLst/>
          </a:prstGeom>
          <a:ln w="63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32510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5"/>
          <p:cNvSpPr>
            <a:spLocks noGrp="1"/>
          </p:cNvSpPr>
          <p:nvPr>
            <p:ph sz="quarter" idx="10"/>
          </p:nvPr>
        </p:nvSpPr>
        <p:spPr>
          <a:xfrm>
            <a:off x="259094" y="1200044"/>
            <a:ext cx="11348711" cy="4846765"/>
          </a:xfrm>
        </p:spPr>
        <p:txBody>
          <a:bodyPr/>
          <a:lstStyle/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259094" y="274638"/>
            <a:ext cx="10972800" cy="549305"/>
          </a:xfrm>
        </p:spPr>
        <p:txBody>
          <a:bodyPr/>
          <a:lstStyle/>
          <a:p>
            <a:r>
              <a:rPr lang="de-DE" dirty="0" smtClean="0"/>
              <a:t>Mastertitelformat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372864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 7" descr="background2014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2" b="352"/>
          <a:stretch/>
        </p:blipFill>
        <p:spPr>
          <a:xfrm>
            <a:off x="1" y="0"/>
            <a:ext cx="12201406" cy="6863290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259095" y="2747795"/>
            <a:ext cx="6411812" cy="1008000"/>
          </a:xfrm>
        </p:spPr>
        <p:txBody>
          <a:bodyPr anchor="b" anchorCtr="0">
            <a:noAutofit/>
          </a:bodyPr>
          <a:lstStyle>
            <a:lvl1pPr>
              <a:defRPr sz="42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z="4000" dirty="0" smtClean="0"/>
              <a:t>Presentation Title breaks to Two Lines</a:t>
            </a:r>
            <a:endParaRPr lang="de-DE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259095" y="3954730"/>
            <a:ext cx="6411812" cy="576000"/>
          </a:xfrm>
        </p:spPr>
        <p:txBody>
          <a:bodyPr anchor="t" anchorCtr="0">
            <a:no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 sz="2133" b="0">
                <a:solidFill>
                  <a:schemeClr val="accent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Speaker’s Name/Department (delete if not needed)</a:t>
            </a:r>
            <a:br>
              <a:rPr lang="en-US" dirty="0" smtClean="0"/>
            </a:br>
            <a:r>
              <a:rPr lang="en-US" dirty="0" smtClean="0"/>
              <a:t>Month 00, 2010</a:t>
            </a:r>
          </a:p>
        </p:txBody>
      </p:sp>
      <p:pic>
        <p:nvPicPr>
          <p:cNvPr id="2" name="Bild 1" descr="CEC_piece_02.png"/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0849" y="-2089729"/>
            <a:ext cx="10706486" cy="7504546"/>
          </a:xfrm>
          <a:prstGeom prst="rect">
            <a:avLst/>
          </a:prstGeom>
        </p:spPr>
      </p:pic>
      <p:pic>
        <p:nvPicPr>
          <p:cNvPr id="13" name="Bild 12" descr="CEC_piece_02.png"/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7136" y="-2083423"/>
            <a:ext cx="10706486" cy="7504546"/>
          </a:xfrm>
          <a:prstGeom prst="rect">
            <a:avLst/>
          </a:prstGeom>
        </p:spPr>
      </p:pic>
      <p:pic>
        <p:nvPicPr>
          <p:cNvPr id="3" name="Bild 2" descr="SAP_Hybris_white_transparent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83" y="287247"/>
            <a:ext cx="1814310" cy="393820"/>
          </a:xfrm>
          <a:prstGeom prst="rect">
            <a:avLst/>
          </a:prstGeom>
        </p:spPr>
      </p:pic>
      <p:pic>
        <p:nvPicPr>
          <p:cNvPr id="17" name="image9.png"/>
          <p:cNvPicPr/>
          <p:nvPr userDrawn="1"/>
        </p:nvPicPr>
        <p:blipFill>
          <a:blip r:embed="rId6">
            <a:extLst/>
          </a:blip>
          <a:stretch>
            <a:fillRect/>
          </a:stretch>
        </p:blipFill>
        <p:spPr>
          <a:xfrm>
            <a:off x="259095" y="6299161"/>
            <a:ext cx="632448" cy="313097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20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rgbClr val="9999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feld 20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rgbClr val="999999"/>
                </a:solidFill>
              </a:rPr>
              <a:t>© 2016 SAP SE </a:t>
            </a:r>
            <a:r>
              <a:rPr lang="de-DE" sz="800" dirty="0" err="1" smtClean="0">
                <a:solidFill>
                  <a:srgbClr val="999999"/>
                </a:solidFill>
              </a:rPr>
              <a:t>or</a:t>
            </a:r>
            <a:r>
              <a:rPr lang="de-DE" sz="800" dirty="0" smtClean="0">
                <a:solidFill>
                  <a:srgbClr val="999999"/>
                </a:solidFill>
              </a:rPr>
              <a:t> an SAP </a:t>
            </a:r>
            <a:r>
              <a:rPr lang="de-DE" sz="800" dirty="0" err="1" smtClean="0">
                <a:solidFill>
                  <a:srgbClr val="999999"/>
                </a:solidFill>
              </a:rPr>
              <a:t>affiliate</a:t>
            </a:r>
            <a:r>
              <a:rPr lang="de-DE" sz="800" dirty="0" smtClean="0">
                <a:solidFill>
                  <a:srgbClr val="999999"/>
                </a:solidFill>
              </a:rPr>
              <a:t> </a:t>
            </a:r>
            <a:r>
              <a:rPr lang="de-DE" sz="800" dirty="0" err="1" smtClean="0">
                <a:solidFill>
                  <a:srgbClr val="999999"/>
                </a:solidFill>
              </a:rPr>
              <a:t>company</a:t>
            </a:r>
            <a:r>
              <a:rPr lang="de-DE" sz="800" dirty="0" smtClean="0">
                <a:solidFill>
                  <a:srgbClr val="999999"/>
                </a:solidFill>
              </a:rPr>
              <a:t>. All </a:t>
            </a:r>
            <a:r>
              <a:rPr lang="de-DE" sz="800" dirty="0" err="1" smtClean="0">
                <a:solidFill>
                  <a:srgbClr val="999999"/>
                </a:solidFill>
              </a:rPr>
              <a:t>rights</a:t>
            </a:r>
            <a:r>
              <a:rPr lang="de-DE" sz="800" dirty="0" smtClean="0">
                <a:solidFill>
                  <a:srgbClr val="999999"/>
                </a:solidFill>
              </a:rPr>
              <a:t> </a:t>
            </a:r>
            <a:r>
              <a:rPr lang="de-DE" sz="800" dirty="0" err="1" smtClean="0">
                <a:solidFill>
                  <a:srgbClr val="999999"/>
                </a:solidFill>
              </a:rPr>
              <a:t>reserved</a:t>
            </a:r>
            <a:r>
              <a:rPr lang="de-DE" sz="800" dirty="0" smtClean="0">
                <a:solidFill>
                  <a:srgbClr val="999999"/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701163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259094" y="274638"/>
            <a:ext cx="10972800" cy="549305"/>
          </a:xfrm>
        </p:spPr>
        <p:txBody>
          <a:bodyPr/>
          <a:lstStyle/>
          <a:p>
            <a:r>
              <a:rPr lang="de-DE" dirty="0" smtClean="0"/>
              <a:t>Mastertitelformat bearbeiten</a:t>
            </a:r>
            <a:endParaRPr lang="de-DE" dirty="0"/>
          </a:p>
        </p:txBody>
      </p:sp>
      <p:sp>
        <p:nvSpPr>
          <p:cNvPr id="14" name="Inhaltsplatzhalter 19"/>
          <p:cNvSpPr>
            <a:spLocks noGrp="1"/>
          </p:cNvSpPr>
          <p:nvPr>
            <p:ph sz="quarter" idx="12"/>
          </p:nvPr>
        </p:nvSpPr>
        <p:spPr>
          <a:xfrm>
            <a:off x="242628" y="2176936"/>
            <a:ext cx="3643088" cy="2539947"/>
          </a:xfrm>
        </p:spPr>
        <p:txBody>
          <a:bodyPr/>
          <a:lstStyle>
            <a:lvl1pPr>
              <a:spcBef>
                <a:spcPts val="0"/>
              </a:spcBef>
              <a:spcAft>
                <a:spcPts val="1000"/>
              </a:spcAft>
              <a:defRPr/>
            </a:lvl1pPr>
            <a:lvl2pPr>
              <a:spcBef>
                <a:spcPts val="0"/>
              </a:spcBef>
              <a:spcAft>
                <a:spcPts val="1000"/>
              </a:spcAft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  <a:endParaRPr lang="de-DE" dirty="0"/>
          </a:p>
        </p:txBody>
      </p:sp>
      <p:sp>
        <p:nvSpPr>
          <p:cNvPr id="15" name="Inhaltsplatzhalter 19"/>
          <p:cNvSpPr>
            <a:spLocks noGrp="1"/>
          </p:cNvSpPr>
          <p:nvPr>
            <p:ph sz="quarter" idx="13"/>
          </p:nvPr>
        </p:nvSpPr>
        <p:spPr>
          <a:xfrm>
            <a:off x="4241740" y="2176936"/>
            <a:ext cx="3643088" cy="2539947"/>
          </a:xfrm>
        </p:spPr>
        <p:txBody>
          <a:bodyPr/>
          <a:lstStyle>
            <a:lvl1pPr>
              <a:spcBef>
                <a:spcPts val="0"/>
              </a:spcBef>
              <a:spcAft>
                <a:spcPts val="1000"/>
              </a:spcAft>
              <a:defRPr/>
            </a:lvl1pPr>
            <a:lvl2pPr>
              <a:spcBef>
                <a:spcPts val="0"/>
              </a:spcBef>
              <a:spcAft>
                <a:spcPts val="1000"/>
              </a:spcAft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  <a:endParaRPr lang="de-DE" dirty="0"/>
          </a:p>
        </p:txBody>
      </p:sp>
      <p:sp>
        <p:nvSpPr>
          <p:cNvPr id="16" name="Inhaltsplatzhalter 19"/>
          <p:cNvSpPr>
            <a:spLocks noGrp="1"/>
          </p:cNvSpPr>
          <p:nvPr>
            <p:ph sz="quarter" idx="14"/>
          </p:nvPr>
        </p:nvSpPr>
        <p:spPr>
          <a:xfrm>
            <a:off x="8240852" y="2176936"/>
            <a:ext cx="3643088" cy="2539947"/>
          </a:xfrm>
        </p:spPr>
        <p:txBody>
          <a:bodyPr/>
          <a:lstStyle>
            <a:lvl1pPr>
              <a:spcBef>
                <a:spcPts val="0"/>
              </a:spcBef>
              <a:spcAft>
                <a:spcPts val="1000"/>
              </a:spcAft>
              <a:defRPr/>
            </a:lvl1pPr>
            <a:lvl2pPr>
              <a:spcBef>
                <a:spcPts val="0"/>
              </a:spcBef>
              <a:spcAft>
                <a:spcPts val="1000"/>
              </a:spcAft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257445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259094" y="274638"/>
            <a:ext cx="10972800" cy="549305"/>
          </a:xfrm>
        </p:spPr>
        <p:txBody>
          <a:bodyPr/>
          <a:lstStyle/>
          <a:p>
            <a:r>
              <a:rPr lang="de-DE" dirty="0" smtClean="0"/>
              <a:t>Mastertitelformat bearbeiten</a:t>
            </a:r>
            <a:endParaRPr lang="de-DE" dirty="0"/>
          </a:p>
        </p:txBody>
      </p:sp>
      <p:sp>
        <p:nvSpPr>
          <p:cNvPr id="26" name="Inhaltsplatzhalter 19"/>
          <p:cNvSpPr>
            <a:spLocks noGrp="1"/>
          </p:cNvSpPr>
          <p:nvPr>
            <p:ph sz="quarter" idx="12"/>
          </p:nvPr>
        </p:nvSpPr>
        <p:spPr>
          <a:xfrm>
            <a:off x="242628" y="2176936"/>
            <a:ext cx="2569602" cy="2539947"/>
          </a:xfrm>
        </p:spPr>
        <p:txBody>
          <a:bodyPr/>
          <a:lstStyle>
            <a:lvl1pPr>
              <a:spcBef>
                <a:spcPts val="0"/>
              </a:spcBef>
              <a:spcAft>
                <a:spcPts val="1000"/>
              </a:spcAft>
              <a:defRPr/>
            </a:lvl1pPr>
            <a:lvl2pPr>
              <a:spcBef>
                <a:spcPts val="0"/>
              </a:spcBef>
              <a:spcAft>
                <a:spcPts val="1000"/>
              </a:spcAft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  <a:endParaRPr lang="de-DE" dirty="0"/>
          </a:p>
        </p:txBody>
      </p:sp>
      <p:sp>
        <p:nvSpPr>
          <p:cNvPr id="27" name="Inhaltsplatzhalter 19"/>
          <p:cNvSpPr>
            <a:spLocks noGrp="1"/>
          </p:cNvSpPr>
          <p:nvPr>
            <p:ph sz="quarter" idx="13"/>
          </p:nvPr>
        </p:nvSpPr>
        <p:spPr>
          <a:xfrm>
            <a:off x="3258971" y="2176936"/>
            <a:ext cx="2569602" cy="2539947"/>
          </a:xfrm>
        </p:spPr>
        <p:txBody>
          <a:bodyPr/>
          <a:lstStyle>
            <a:lvl1pPr>
              <a:spcBef>
                <a:spcPts val="0"/>
              </a:spcBef>
              <a:spcAft>
                <a:spcPts val="1000"/>
              </a:spcAft>
              <a:defRPr/>
            </a:lvl1pPr>
            <a:lvl2pPr>
              <a:spcBef>
                <a:spcPts val="0"/>
              </a:spcBef>
              <a:spcAft>
                <a:spcPts val="1000"/>
              </a:spcAft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  <a:endParaRPr lang="de-DE" dirty="0"/>
          </a:p>
        </p:txBody>
      </p:sp>
      <p:sp>
        <p:nvSpPr>
          <p:cNvPr id="28" name="Inhaltsplatzhalter 19"/>
          <p:cNvSpPr>
            <a:spLocks noGrp="1"/>
          </p:cNvSpPr>
          <p:nvPr>
            <p:ph sz="quarter" idx="14"/>
          </p:nvPr>
        </p:nvSpPr>
        <p:spPr>
          <a:xfrm>
            <a:off x="6267755" y="2176936"/>
            <a:ext cx="2569602" cy="2539947"/>
          </a:xfrm>
        </p:spPr>
        <p:txBody>
          <a:bodyPr/>
          <a:lstStyle>
            <a:lvl1pPr>
              <a:spcBef>
                <a:spcPts val="0"/>
              </a:spcBef>
              <a:spcAft>
                <a:spcPts val="1000"/>
              </a:spcAft>
              <a:defRPr/>
            </a:lvl1pPr>
            <a:lvl2pPr>
              <a:spcBef>
                <a:spcPts val="0"/>
              </a:spcBef>
              <a:spcAft>
                <a:spcPts val="1000"/>
              </a:spcAft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  <a:endParaRPr lang="de-DE" dirty="0"/>
          </a:p>
        </p:txBody>
      </p:sp>
      <p:sp>
        <p:nvSpPr>
          <p:cNvPr id="29" name="Inhaltsplatzhalter 19"/>
          <p:cNvSpPr>
            <a:spLocks noGrp="1"/>
          </p:cNvSpPr>
          <p:nvPr>
            <p:ph sz="quarter" idx="15"/>
          </p:nvPr>
        </p:nvSpPr>
        <p:spPr>
          <a:xfrm>
            <a:off x="9284098" y="2176936"/>
            <a:ext cx="2569602" cy="2539947"/>
          </a:xfrm>
        </p:spPr>
        <p:txBody>
          <a:bodyPr/>
          <a:lstStyle>
            <a:lvl1pPr>
              <a:spcBef>
                <a:spcPts val="0"/>
              </a:spcBef>
              <a:spcAft>
                <a:spcPts val="1000"/>
              </a:spcAft>
              <a:defRPr/>
            </a:lvl1pPr>
            <a:lvl2pPr>
              <a:spcBef>
                <a:spcPts val="0"/>
              </a:spcBef>
              <a:spcAft>
                <a:spcPts val="1000"/>
              </a:spcAft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799253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0517" y="188231"/>
            <a:ext cx="459500" cy="508440"/>
          </a:xfrm>
          <a:prstGeom prst="rect">
            <a:avLst/>
          </a:prstGeom>
        </p:spPr>
      </p:pic>
      <p:pic>
        <p:nvPicPr>
          <p:cNvPr id="5" name="image9.png"/>
          <p:cNvPicPr/>
          <p:nvPr userDrawn="1"/>
        </p:nvPicPr>
        <p:blipFill>
          <a:blip r:embed="rId3">
            <a:extLst/>
          </a:blip>
          <a:stretch>
            <a:fillRect/>
          </a:stretch>
        </p:blipFill>
        <p:spPr>
          <a:xfrm>
            <a:off x="259095" y="6299161"/>
            <a:ext cx="632448" cy="313097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59095" y="362838"/>
            <a:ext cx="11328000" cy="5690436"/>
          </a:xfrm>
        </p:spPr>
        <p:txBody>
          <a:bodyPr anchor="ctr" anchorCtr="0"/>
          <a:lstStyle>
            <a:lvl1pPr>
              <a:defRPr sz="6000">
                <a:solidFill>
                  <a:srgbClr val="000000"/>
                </a:solidFill>
              </a:defRPr>
            </a:lvl1pPr>
          </a:lstStyle>
          <a:p>
            <a:r>
              <a:rPr lang="en-US" noProof="0" dirty="0" smtClean="0"/>
              <a:t>Big quote or </a:t>
            </a:r>
            <a:br>
              <a:rPr lang="en-US" noProof="0" dirty="0" smtClean="0"/>
            </a:br>
            <a:r>
              <a:rPr lang="en-US" noProof="0" dirty="0" smtClean="0"/>
              <a:t>section headline</a:t>
            </a:r>
            <a:endParaRPr lang="en-US" dirty="0"/>
          </a:p>
        </p:txBody>
      </p:sp>
      <p:cxnSp>
        <p:nvCxnSpPr>
          <p:cNvPr id="9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feld 9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© 2016 SAP SE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or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an SAP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affiliate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company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 All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rights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reserved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156185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0517" y="188231"/>
            <a:ext cx="459500" cy="508440"/>
          </a:xfrm>
          <a:prstGeom prst="rect">
            <a:avLst/>
          </a:prstGeom>
        </p:spPr>
      </p:pic>
      <p:pic>
        <p:nvPicPr>
          <p:cNvPr id="5" name="image9.png"/>
          <p:cNvPicPr/>
          <p:nvPr userDrawn="1"/>
        </p:nvPicPr>
        <p:blipFill>
          <a:blip r:embed="rId3">
            <a:extLst/>
          </a:blip>
          <a:stretch>
            <a:fillRect/>
          </a:stretch>
        </p:blipFill>
        <p:spPr>
          <a:xfrm>
            <a:off x="259095" y="6299161"/>
            <a:ext cx="632448" cy="313097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8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feld 8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© 2016 SAP SE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or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an SAP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affiliate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company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 All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rights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reserved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129890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ue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feld 6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© 2016 SAP SE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or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an SAP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affiliate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company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 All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rights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reserved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904971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ue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feld 6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© 2016 SAP SE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or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an SAP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affiliate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company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 All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rights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reserved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60999" y="4293275"/>
            <a:ext cx="11502514" cy="1323143"/>
          </a:xfrm>
        </p:spPr>
        <p:txBody>
          <a:bodyPr anchor="t" anchorCtr="0">
            <a:noAutofit/>
          </a:bodyPr>
          <a:lstStyle>
            <a:lvl1pPr algn="ctr">
              <a:defRPr sz="55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 smtClean="0"/>
              <a:t>THANK YOU</a:t>
            </a:r>
            <a:endParaRPr lang="en-US" dirty="0"/>
          </a:p>
        </p:txBody>
      </p:sp>
      <p:pic>
        <p:nvPicPr>
          <p:cNvPr id="5" name="Bild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1239" y="1405994"/>
            <a:ext cx="2146361" cy="2374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3312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py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 userDrawn="1"/>
        </p:nvSpPr>
        <p:spPr bwMode="gray">
          <a:xfrm>
            <a:off x="259094" y="1464216"/>
            <a:ext cx="11436235" cy="40010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part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publication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reproduced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transmitted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form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purpose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without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express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permission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SAP SE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an SAP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affiliate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company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The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information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contained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herein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changed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without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notice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Some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software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products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marketed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SAP SE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its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distributors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contain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proprietary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software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components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other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software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vendors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National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product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specifications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vary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>
              <a:lnSpc>
                <a:spcPct val="100000"/>
              </a:lnSpc>
            </a:pPr>
            <a:endParaRPr lang="de-DE" sz="13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These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materials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provided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SAP SE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an SAP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affiliate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company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informational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purposes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only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without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representation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warranty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kind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SAP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its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affiliated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companies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shall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not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liable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errors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omissions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with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respect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materials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The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only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warranties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SAP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SAP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affiliate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company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products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services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those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that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set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forth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express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warranty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statements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accompanying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such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products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services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if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Nothing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herein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should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construed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constituting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an additional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warranty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>
              <a:lnSpc>
                <a:spcPct val="100000"/>
              </a:lnSpc>
            </a:pPr>
            <a:endParaRPr lang="de-DE" sz="13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particular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SAP SE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its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affiliated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companies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have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obligation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pursue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course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business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outlined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document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related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presentation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develop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release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functionality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mentioned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therein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This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document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related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presentation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SAP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SE’s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its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affiliated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companies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’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strategy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possible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future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developments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products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platform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directions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functionality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all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subject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change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changed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SAP SE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its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affiliated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companies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at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time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reason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without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notice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The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information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document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not a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commitment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promise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legal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obligation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deliver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material,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code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functionality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All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forward-looking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statements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subject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various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risks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uncertainties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that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could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cause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actual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results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differ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materially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expectations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Readers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cautioned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not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place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undue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reliance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on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these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forward-looking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statements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should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not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relied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upon in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making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purchasing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decisions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SAP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other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SAP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products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services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mentioned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herein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well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their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respective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logos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trademarks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registered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trademarks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SAP SE (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an SAP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affiliate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company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 in Germany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other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countries. All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other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product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service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names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mentioned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trademarks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their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respective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companies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</a:p>
          <a:p>
            <a:pPr>
              <a:lnSpc>
                <a:spcPct val="100000"/>
              </a:lnSpc>
            </a:pPr>
            <a:endParaRPr lang="de-DE" sz="13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See </a:t>
            </a:r>
            <a:r>
              <a:rPr lang="de-DE" sz="1300" u="sng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  <a:hlinkClick r:id="rId2"/>
              </a:rPr>
              <a:t>http://global.sap.com/corporate-en/legal/copyright/index.epx </a:t>
            </a:r>
            <a:r>
              <a:rPr lang="de-DE" sz="1300" u="none" kern="1200" dirty="0" smtClean="0">
                <a:solidFill>
                  <a:srgbClr val="000000"/>
                </a:solidFill>
                <a:latin typeface="+mn-lt"/>
                <a:ea typeface="+mn-ea"/>
                <a:cs typeface="+mn-cs"/>
                <a:hlinkClick r:id="rId2"/>
              </a:rPr>
              <a:t>for additional trademark information and notices.</a:t>
            </a:r>
            <a:endParaRPr lang="en-US" sz="1300" u="none" dirty="0" smtClean="0">
              <a:solidFill>
                <a:srgbClr val="000000"/>
              </a:solidFill>
              <a:latin typeface="Arial"/>
              <a:ea typeface="MS PGothic" pitchFamily="34" charset="-128"/>
            </a:endParaRPr>
          </a:p>
        </p:txBody>
      </p:sp>
      <p:sp>
        <p:nvSpPr>
          <p:cNvPr id="2" name="Rectangle 1"/>
          <p:cNvSpPr/>
          <p:nvPr userDrawn="1"/>
        </p:nvSpPr>
        <p:spPr>
          <a:xfrm>
            <a:off x="259094" y="238708"/>
            <a:ext cx="10761600" cy="415401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defTabSz="1218960"/>
            <a:r>
              <a:rPr lang="en-US" sz="2700" b="1" dirty="0" smtClean="0">
                <a:solidFill>
                  <a:srgbClr val="606669"/>
                </a:solidFill>
                <a:latin typeface="+mn-lt"/>
              </a:rPr>
              <a:t>© 2016 SAP SE or an SAP affiliate company. All rights reserved.</a:t>
            </a:r>
            <a:endParaRPr lang="de-DE" sz="2100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Rechteck 2"/>
          <p:cNvSpPr/>
          <p:nvPr userDrawn="1"/>
        </p:nvSpPr>
        <p:spPr bwMode="gray">
          <a:xfrm>
            <a:off x="8958313" y="6258941"/>
            <a:ext cx="3023904" cy="309923"/>
          </a:xfrm>
          <a:prstGeom prst="rect">
            <a:avLst/>
          </a:prstGeom>
          <a:solidFill>
            <a:schemeClr val="bg1"/>
          </a:solidFill>
          <a:ln w="635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de-DE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353502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/>
          </p:nvPr>
        </p:nvSpPr>
        <p:spPr bwMode="gray">
          <a:xfrm>
            <a:off x="259095" y="284721"/>
            <a:ext cx="11163700" cy="75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 smtClean="0"/>
              <a:t>Insert page title</a:t>
            </a:r>
            <a:endParaRPr lang="en-US" noProof="0" dirty="0"/>
          </a:p>
        </p:txBody>
      </p:sp>
      <p:sp>
        <p:nvSpPr>
          <p:cNvPr id="7" name="Text Placeholder 2"/>
          <p:cNvSpPr>
            <a:spLocks noGrp="1"/>
          </p:cNvSpPr>
          <p:nvPr>
            <p:ph idx="1" hasCustomPrompt="1"/>
          </p:nvPr>
        </p:nvSpPr>
        <p:spPr bwMode="gray">
          <a:xfrm>
            <a:off x="259095" y="1210298"/>
            <a:ext cx="11647524" cy="483629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>
                <a:solidFill>
                  <a:srgbClr val="000000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 noProof="0" dirty="0" smtClean="0"/>
              <a:t>Text here</a:t>
            </a:r>
            <a:endParaRPr lang="en-US" noProof="0" dirty="0"/>
          </a:p>
        </p:txBody>
      </p:sp>
      <p:cxnSp>
        <p:nvCxnSpPr>
          <p:cNvPr id="10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© 2016 SAP SE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or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an SAP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affiliate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company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 All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rights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reserved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259095" y="895415"/>
            <a:ext cx="11670615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28048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59095" y="362838"/>
            <a:ext cx="11328000" cy="5690436"/>
          </a:xfrm>
        </p:spPr>
        <p:txBody>
          <a:bodyPr anchor="ctr" anchorCtr="0"/>
          <a:lstStyle>
            <a:lvl1pPr>
              <a:defRPr sz="6000"/>
            </a:lvl1pPr>
          </a:lstStyle>
          <a:p>
            <a:r>
              <a:rPr lang="en-US" noProof="0" dirty="0" smtClean="0"/>
              <a:t>Big quote or </a:t>
            </a:r>
            <a:br>
              <a:rPr lang="en-US" noProof="0" dirty="0" smtClean="0"/>
            </a:br>
            <a:r>
              <a:rPr lang="en-US" noProof="0" dirty="0" smtClean="0"/>
              <a:t>section headline</a:t>
            </a:r>
            <a:endParaRPr lang="en-US" dirty="0"/>
          </a:p>
        </p:txBody>
      </p:sp>
      <p:cxnSp>
        <p:nvCxnSpPr>
          <p:cNvPr id="6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feld 6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© 2016 SAP SE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or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an SAP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affiliate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company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 All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rights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reserved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261859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© 2016 SAP SE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or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an SAP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affiliate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company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 All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rights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reserved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80625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Bild 9" descr="background2014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2" b="352"/>
          <a:stretch/>
        </p:blipFill>
        <p:spPr>
          <a:xfrm>
            <a:off x="1" y="0"/>
            <a:ext cx="12201406" cy="6863290"/>
          </a:xfrm>
          <a:prstGeom prst="rect">
            <a:avLst/>
          </a:prstGeom>
        </p:spPr>
      </p:pic>
      <p:pic>
        <p:nvPicPr>
          <p:cNvPr id="11" name="Bild 10" descr="CEC_piece_02.png"/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214" y="143621"/>
            <a:ext cx="8343354" cy="5848146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259095" y="2747795"/>
            <a:ext cx="6411812" cy="1008000"/>
          </a:xfrm>
        </p:spPr>
        <p:txBody>
          <a:bodyPr anchor="b" anchorCtr="0">
            <a:noAutofit/>
          </a:bodyPr>
          <a:lstStyle>
            <a:lvl1pPr>
              <a:defRPr sz="42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z="4000" dirty="0" smtClean="0"/>
              <a:t>Presentation Title breaks to Two Lines</a:t>
            </a:r>
            <a:endParaRPr lang="de-DE" dirty="0"/>
          </a:p>
        </p:txBody>
      </p:sp>
      <p:sp>
        <p:nvSpPr>
          <p:cNvPr id="1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259095" y="3954730"/>
            <a:ext cx="6411812" cy="576000"/>
          </a:xfrm>
        </p:spPr>
        <p:txBody>
          <a:bodyPr anchor="t" anchorCtr="0">
            <a:no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 sz="2133" b="0">
                <a:solidFill>
                  <a:schemeClr val="accent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Speaker’s Name/Department (delete if not needed)</a:t>
            </a:r>
            <a:br>
              <a:rPr lang="en-US" dirty="0" smtClean="0"/>
            </a:br>
            <a:r>
              <a:rPr lang="en-US" dirty="0" smtClean="0"/>
              <a:t>Month 00, 2010</a:t>
            </a:r>
          </a:p>
        </p:txBody>
      </p:sp>
      <p:pic>
        <p:nvPicPr>
          <p:cNvPr id="16" name="Bild 15" descr="SAP_Hybris_white_transparent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83" y="287247"/>
            <a:ext cx="1814310" cy="393820"/>
          </a:xfrm>
          <a:prstGeom prst="rect">
            <a:avLst/>
          </a:prstGeom>
        </p:spPr>
      </p:pic>
      <p:pic>
        <p:nvPicPr>
          <p:cNvPr id="19" name="image9.png"/>
          <p:cNvPicPr/>
          <p:nvPr userDrawn="1"/>
        </p:nvPicPr>
        <p:blipFill>
          <a:blip r:embed="rId6">
            <a:extLst/>
          </a:blip>
          <a:stretch>
            <a:fillRect/>
          </a:stretch>
        </p:blipFill>
        <p:spPr>
          <a:xfrm>
            <a:off x="259095" y="6299161"/>
            <a:ext cx="632448" cy="313097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20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rgbClr val="9999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feld 20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rgbClr val="999999"/>
                </a:solidFill>
              </a:rPr>
              <a:t>© 2016 SAP SE </a:t>
            </a:r>
            <a:r>
              <a:rPr lang="de-DE" sz="800" dirty="0" err="1" smtClean="0">
                <a:solidFill>
                  <a:srgbClr val="999999"/>
                </a:solidFill>
              </a:rPr>
              <a:t>or</a:t>
            </a:r>
            <a:r>
              <a:rPr lang="de-DE" sz="800" dirty="0" smtClean="0">
                <a:solidFill>
                  <a:srgbClr val="999999"/>
                </a:solidFill>
              </a:rPr>
              <a:t> an SAP </a:t>
            </a:r>
            <a:r>
              <a:rPr lang="de-DE" sz="800" dirty="0" err="1" smtClean="0">
                <a:solidFill>
                  <a:srgbClr val="999999"/>
                </a:solidFill>
              </a:rPr>
              <a:t>affiliate</a:t>
            </a:r>
            <a:r>
              <a:rPr lang="de-DE" sz="800" dirty="0" smtClean="0">
                <a:solidFill>
                  <a:srgbClr val="999999"/>
                </a:solidFill>
              </a:rPr>
              <a:t> </a:t>
            </a:r>
            <a:r>
              <a:rPr lang="de-DE" sz="800" dirty="0" err="1" smtClean="0">
                <a:solidFill>
                  <a:srgbClr val="999999"/>
                </a:solidFill>
              </a:rPr>
              <a:t>company</a:t>
            </a:r>
            <a:r>
              <a:rPr lang="de-DE" sz="800" dirty="0" smtClean="0">
                <a:solidFill>
                  <a:srgbClr val="999999"/>
                </a:solidFill>
              </a:rPr>
              <a:t>. All </a:t>
            </a:r>
            <a:r>
              <a:rPr lang="de-DE" sz="800" dirty="0" err="1" smtClean="0">
                <a:solidFill>
                  <a:srgbClr val="999999"/>
                </a:solidFill>
              </a:rPr>
              <a:t>rights</a:t>
            </a:r>
            <a:r>
              <a:rPr lang="de-DE" sz="800" dirty="0" smtClean="0">
                <a:solidFill>
                  <a:srgbClr val="999999"/>
                </a:solidFill>
              </a:rPr>
              <a:t> </a:t>
            </a:r>
            <a:r>
              <a:rPr lang="de-DE" sz="800" dirty="0" err="1" smtClean="0">
                <a:solidFill>
                  <a:srgbClr val="999999"/>
                </a:solidFill>
              </a:rPr>
              <a:t>reserved</a:t>
            </a:r>
            <a:r>
              <a:rPr lang="de-DE" sz="800" dirty="0" smtClean="0">
                <a:solidFill>
                  <a:srgbClr val="999999"/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683275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 userDrawn="1"/>
        </p:nvSpPr>
        <p:spPr bwMode="gray">
          <a:xfrm>
            <a:off x="0" y="0"/>
            <a:ext cx="12192000" cy="6857999"/>
          </a:xfrm>
          <a:prstGeom prst="rect">
            <a:avLst/>
          </a:prstGeom>
          <a:solidFill>
            <a:schemeClr val="accent1"/>
          </a:solidFill>
          <a:ln w="635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de-DE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cxnSp>
        <p:nvCxnSpPr>
          <p:cNvPr id="4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© 2016 SAP SE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or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an SAP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affiliate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company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 All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rights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reserved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135003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 6" descr="hg-verlauf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259095" y="2747795"/>
            <a:ext cx="6411812" cy="1008000"/>
          </a:xfrm>
        </p:spPr>
        <p:txBody>
          <a:bodyPr anchor="b" anchorCtr="0">
            <a:noAutofit/>
          </a:bodyPr>
          <a:lstStyle>
            <a:lvl1pPr>
              <a:defRPr sz="42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z="4000" dirty="0" smtClean="0"/>
              <a:t>Presentation Title breaks to Two Lines</a:t>
            </a:r>
            <a:endParaRPr lang="de-DE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259095" y="3954730"/>
            <a:ext cx="6411812" cy="576000"/>
          </a:xfrm>
        </p:spPr>
        <p:txBody>
          <a:bodyPr anchor="t" anchorCtr="0">
            <a:no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 sz="2133" b="0">
                <a:solidFill>
                  <a:schemeClr val="accent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Speaker’s Name/Department (delete if not needed)</a:t>
            </a:r>
            <a:br>
              <a:rPr lang="en-US" dirty="0" smtClean="0"/>
            </a:br>
            <a:r>
              <a:rPr lang="en-US" dirty="0" smtClean="0"/>
              <a:t>Month 00, 2010</a:t>
            </a:r>
          </a:p>
        </p:txBody>
      </p:sp>
      <p:pic>
        <p:nvPicPr>
          <p:cNvPr id="2" name="Bild 1" descr="CEC_piece_02.png"/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0849" y="-2089729"/>
            <a:ext cx="10706486" cy="7504546"/>
          </a:xfrm>
          <a:prstGeom prst="rect">
            <a:avLst/>
          </a:prstGeom>
        </p:spPr>
      </p:pic>
      <p:pic>
        <p:nvPicPr>
          <p:cNvPr id="13" name="Bild 12" descr="CEC_piece_02.png"/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7136" y="-2083423"/>
            <a:ext cx="10706486" cy="7504546"/>
          </a:xfrm>
          <a:prstGeom prst="rect">
            <a:avLst/>
          </a:prstGeom>
        </p:spPr>
      </p:pic>
      <p:pic>
        <p:nvPicPr>
          <p:cNvPr id="3" name="Bild 2" descr="SAP_Hybris_white_transparent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83" y="287247"/>
            <a:ext cx="1814310" cy="393820"/>
          </a:xfrm>
          <a:prstGeom prst="rect">
            <a:avLst/>
          </a:prstGeom>
        </p:spPr>
      </p:pic>
      <p:pic>
        <p:nvPicPr>
          <p:cNvPr id="21" name="image9.png"/>
          <p:cNvPicPr/>
          <p:nvPr userDrawn="1"/>
        </p:nvPicPr>
        <p:blipFill>
          <a:blip r:embed="rId6">
            <a:extLst/>
          </a:blip>
          <a:stretch>
            <a:fillRect/>
          </a:stretch>
        </p:blipFill>
        <p:spPr>
          <a:xfrm>
            <a:off x="259095" y="6299161"/>
            <a:ext cx="632448" cy="313097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22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feld 22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accent2"/>
                </a:solidFill>
              </a:rPr>
              <a:t>© 2016 SAP SE </a:t>
            </a:r>
            <a:r>
              <a:rPr lang="de-DE" sz="800" dirty="0" err="1" smtClean="0">
                <a:solidFill>
                  <a:schemeClr val="accent2"/>
                </a:solidFill>
              </a:rPr>
              <a:t>or</a:t>
            </a:r>
            <a:r>
              <a:rPr lang="de-DE" sz="800" dirty="0" smtClean="0">
                <a:solidFill>
                  <a:schemeClr val="accent2"/>
                </a:solidFill>
              </a:rPr>
              <a:t> an SAP </a:t>
            </a:r>
            <a:r>
              <a:rPr lang="de-DE" sz="800" dirty="0" err="1" smtClean="0">
                <a:solidFill>
                  <a:schemeClr val="accent2"/>
                </a:solidFill>
              </a:rPr>
              <a:t>affiliate</a:t>
            </a:r>
            <a:r>
              <a:rPr lang="de-DE" sz="800" dirty="0" smtClean="0">
                <a:solidFill>
                  <a:schemeClr val="accent2"/>
                </a:solidFill>
              </a:rPr>
              <a:t> </a:t>
            </a:r>
            <a:r>
              <a:rPr lang="de-DE" sz="800" dirty="0" err="1" smtClean="0">
                <a:solidFill>
                  <a:schemeClr val="accent2"/>
                </a:solidFill>
              </a:rPr>
              <a:t>company</a:t>
            </a:r>
            <a:r>
              <a:rPr lang="de-DE" sz="800" dirty="0" smtClean="0">
                <a:solidFill>
                  <a:schemeClr val="accent2"/>
                </a:solidFill>
              </a:rPr>
              <a:t>. All </a:t>
            </a:r>
            <a:r>
              <a:rPr lang="de-DE" sz="800" dirty="0" err="1" smtClean="0">
                <a:solidFill>
                  <a:schemeClr val="accent2"/>
                </a:solidFill>
              </a:rPr>
              <a:t>rights</a:t>
            </a:r>
            <a:r>
              <a:rPr lang="de-DE" sz="800" dirty="0" smtClean="0">
                <a:solidFill>
                  <a:schemeClr val="accent2"/>
                </a:solidFill>
              </a:rPr>
              <a:t> </a:t>
            </a:r>
            <a:r>
              <a:rPr lang="de-DE" sz="800" dirty="0" err="1" smtClean="0">
                <a:solidFill>
                  <a:schemeClr val="accent2"/>
                </a:solidFill>
              </a:rPr>
              <a:t>reserved</a:t>
            </a:r>
            <a:r>
              <a:rPr lang="de-DE" sz="800" dirty="0" smtClean="0">
                <a:solidFill>
                  <a:schemeClr val="accent2"/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999853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 6" descr="hg-verlauf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Bild 10" descr="CEC_piece_02.png"/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214" y="143621"/>
            <a:ext cx="8343354" cy="5848146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259095" y="2747795"/>
            <a:ext cx="6411812" cy="1008000"/>
          </a:xfrm>
        </p:spPr>
        <p:txBody>
          <a:bodyPr anchor="b" anchorCtr="0">
            <a:noAutofit/>
          </a:bodyPr>
          <a:lstStyle>
            <a:lvl1pPr>
              <a:defRPr sz="42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z="4000" dirty="0" smtClean="0"/>
              <a:t>Presentation Title breaks to Two Lines</a:t>
            </a:r>
            <a:endParaRPr lang="de-DE" dirty="0"/>
          </a:p>
        </p:txBody>
      </p:sp>
      <p:sp>
        <p:nvSpPr>
          <p:cNvPr id="1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259095" y="3954730"/>
            <a:ext cx="6411812" cy="576000"/>
          </a:xfrm>
        </p:spPr>
        <p:txBody>
          <a:bodyPr anchor="t" anchorCtr="0">
            <a:no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 sz="2133" b="0">
                <a:solidFill>
                  <a:schemeClr val="accent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Speaker’s Name/Department (delete if not needed)</a:t>
            </a:r>
            <a:br>
              <a:rPr lang="en-US" dirty="0" smtClean="0"/>
            </a:br>
            <a:r>
              <a:rPr lang="en-US" dirty="0" smtClean="0"/>
              <a:t>Month 00, 2010</a:t>
            </a:r>
          </a:p>
        </p:txBody>
      </p:sp>
      <p:pic>
        <p:nvPicPr>
          <p:cNvPr id="16" name="Bild 15" descr="SAP_Hybris_white_transparent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83" y="287247"/>
            <a:ext cx="1814310" cy="393820"/>
          </a:xfrm>
          <a:prstGeom prst="rect">
            <a:avLst/>
          </a:prstGeom>
        </p:spPr>
      </p:pic>
      <p:pic>
        <p:nvPicPr>
          <p:cNvPr id="21" name="image9.png"/>
          <p:cNvPicPr/>
          <p:nvPr userDrawn="1"/>
        </p:nvPicPr>
        <p:blipFill>
          <a:blip r:embed="rId6">
            <a:extLst/>
          </a:blip>
          <a:stretch>
            <a:fillRect/>
          </a:stretch>
        </p:blipFill>
        <p:spPr>
          <a:xfrm>
            <a:off x="259095" y="6299161"/>
            <a:ext cx="632448" cy="313097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24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feld 24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accent2"/>
                </a:solidFill>
              </a:rPr>
              <a:t>© 2016 SAP SE </a:t>
            </a:r>
            <a:r>
              <a:rPr lang="de-DE" sz="800" dirty="0" err="1" smtClean="0">
                <a:solidFill>
                  <a:schemeClr val="accent2"/>
                </a:solidFill>
              </a:rPr>
              <a:t>or</a:t>
            </a:r>
            <a:r>
              <a:rPr lang="de-DE" sz="800" dirty="0" smtClean="0">
                <a:solidFill>
                  <a:schemeClr val="accent2"/>
                </a:solidFill>
              </a:rPr>
              <a:t> an SAP </a:t>
            </a:r>
            <a:r>
              <a:rPr lang="de-DE" sz="800" dirty="0" err="1" smtClean="0">
                <a:solidFill>
                  <a:schemeClr val="accent2"/>
                </a:solidFill>
              </a:rPr>
              <a:t>affiliate</a:t>
            </a:r>
            <a:r>
              <a:rPr lang="de-DE" sz="800" dirty="0" smtClean="0">
                <a:solidFill>
                  <a:schemeClr val="accent2"/>
                </a:solidFill>
              </a:rPr>
              <a:t> </a:t>
            </a:r>
            <a:r>
              <a:rPr lang="de-DE" sz="800" dirty="0" err="1" smtClean="0">
                <a:solidFill>
                  <a:schemeClr val="accent2"/>
                </a:solidFill>
              </a:rPr>
              <a:t>company</a:t>
            </a:r>
            <a:r>
              <a:rPr lang="de-DE" sz="800" dirty="0" smtClean="0">
                <a:solidFill>
                  <a:schemeClr val="accent2"/>
                </a:solidFill>
              </a:rPr>
              <a:t>. All </a:t>
            </a:r>
            <a:r>
              <a:rPr lang="de-DE" sz="800" dirty="0" err="1" smtClean="0">
                <a:solidFill>
                  <a:schemeClr val="accent2"/>
                </a:solidFill>
              </a:rPr>
              <a:t>rights</a:t>
            </a:r>
            <a:r>
              <a:rPr lang="de-DE" sz="800" dirty="0" smtClean="0">
                <a:solidFill>
                  <a:schemeClr val="accent2"/>
                </a:solidFill>
              </a:rPr>
              <a:t> </a:t>
            </a:r>
            <a:r>
              <a:rPr lang="de-DE" sz="800" dirty="0" err="1" smtClean="0">
                <a:solidFill>
                  <a:schemeClr val="accent2"/>
                </a:solidFill>
              </a:rPr>
              <a:t>reserved</a:t>
            </a:r>
            <a:r>
              <a:rPr lang="de-DE" sz="800" dirty="0" smtClean="0">
                <a:solidFill>
                  <a:schemeClr val="accent2"/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328014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 6" descr="hg-verlauf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455476" y="4319078"/>
            <a:ext cx="11301212" cy="1008000"/>
          </a:xfrm>
        </p:spPr>
        <p:txBody>
          <a:bodyPr anchor="b" anchorCtr="0">
            <a:noAutofit/>
          </a:bodyPr>
          <a:lstStyle>
            <a:lvl1pPr>
              <a:defRPr sz="37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z="4000" dirty="0" smtClean="0"/>
              <a:t>Presentation Title </a:t>
            </a:r>
            <a:br>
              <a:rPr lang="en-US" sz="4000" dirty="0" smtClean="0"/>
            </a:br>
            <a:r>
              <a:rPr lang="en-US" sz="4000" dirty="0" smtClean="0"/>
              <a:t>breaks to Two Lines</a:t>
            </a:r>
            <a:endParaRPr lang="de-DE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455476" y="5526013"/>
            <a:ext cx="11301212" cy="576000"/>
          </a:xfrm>
        </p:spPr>
        <p:txBody>
          <a:bodyPr anchor="t" anchorCtr="0">
            <a:no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 sz="2000" b="0">
                <a:solidFill>
                  <a:schemeClr val="accent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Speaker’s Name/Department (delete if not needed)</a:t>
            </a:r>
            <a:br>
              <a:rPr lang="en-US" dirty="0" smtClean="0"/>
            </a:br>
            <a:r>
              <a:rPr lang="en-US" dirty="0" smtClean="0"/>
              <a:t>Month 00, 2010</a:t>
            </a:r>
          </a:p>
        </p:txBody>
      </p:sp>
      <p:cxnSp>
        <p:nvCxnSpPr>
          <p:cNvPr id="9" name="Straight Connector 7"/>
          <p:cNvCxnSpPr/>
          <p:nvPr userDrawn="1"/>
        </p:nvCxnSpPr>
        <p:spPr>
          <a:xfrm>
            <a:off x="9018792" y="6421120"/>
            <a:ext cx="2910918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/>
          <p:cNvSpPr txBox="1"/>
          <p:nvPr userDrawn="1"/>
        </p:nvSpPr>
        <p:spPr>
          <a:xfrm>
            <a:off x="8005784" y="6485712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accent2"/>
                </a:solidFill>
              </a:rPr>
              <a:t>© 2016 SAP SE </a:t>
            </a:r>
            <a:r>
              <a:rPr lang="de-DE" sz="800" dirty="0" err="1" smtClean="0">
                <a:solidFill>
                  <a:schemeClr val="accent2"/>
                </a:solidFill>
              </a:rPr>
              <a:t>or</a:t>
            </a:r>
            <a:r>
              <a:rPr lang="de-DE" sz="800" dirty="0" smtClean="0">
                <a:solidFill>
                  <a:schemeClr val="accent2"/>
                </a:solidFill>
              </a:rPr>
              <a:t> an SAP </a:t>
            </a:r>
            <a:r>
              <a:rPr lang="de-DE" sz="800" dirty="0" err="1" smtClean="0">
                <a:solidFill>
                  <a:schemeClr val="accent2"/>
                </a:solidFill>
              </a:rPr>
              <a:t>affiliate</a:t>
            </a:r>
            <a:r>
              <a:rPr lang="de-DE" sz="800" dirty="0" smtClean="0">
                <a:solidFill>
                  <a:schemeClr val="accent2"/>
                </a:solidFill>
              </a:rPr>
              <a:t> </a:t>
            </a:r>
            <a:r>
              <a:rPr lang="de-DE" sz="800" dirty="0" err="1" smtClean="0">
                <a:solidFill>
                  <a:schemeClr val="accent2"/>
                </a:solidFill>
              </a:rPr>
              <a:t>company</a:t>
            </a:r>
            <a:r>
              <a:rPr lang="de-DE" sz="800" dirty="0" smtClean="0">
                <a:solidFill>
                  <a:schemeClr val="accent2"/>
                </a:solidFill>
              </a:rPr>
              <a:t>. All </a:t>
            </a:r>
            <a:r>
              <a:rPr lang="de-DE" sz="800" dirty="0" err="1" smtClean="0">
                <a:solidFill>
                  <a:schemeClr val="accent2"/>
                </a:solidFill>
              </a:rPr>
              <a:t>rights</a:t>
            </a:r>
            <a:r>
              <a:rPr lang="de-DE" sz="800" dirty="0" smtClean="0">
                <a:solidFill>
                  <a:schemeClr val="accent2"/>
                </a:solidFill>
              </a:rPr>
              <a:t> </a:t>
            </a:r>
            <a:r>
              <a:rPr lang="de-DE" sz="800" dirty="0" err="1" smtClean="0">
                <a:solidFill>
                  <a:schemeClr val="accent2"/>
                </a:solidFill>
              </a:rPr>
              <a:t>reserved</a:t>
            </a:r>
            <a:r>
              <a:rPr lang="de-DE" sz="800" dirty="0" smtClean="0">
                <a:solidFill>
                  <a:schemeClr val="accent2"/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14" name="Bild 13" descr="graphic_2016_example_color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315" y="497573"/>
            <a:ext cx="11587134" cy="3862378"/>
          </a:xfrm>
          <a:prstGeom prst="rect">
            <a:avLst/>
          </a:prstGeom>
        </p:spPr>
      </p:pic>
      <p:pic>
        <p:nvPicPr>
          <p:cNvPr id="15" name="Bild 14" descr="SAP_Hybris_white_transparent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0588" y="261059"/>
            <a:ext cx="1814310" cy="393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9211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259095" y="2747795"/>
            <a:ext cx="6411812" cy="1008000"/>
          </a:xfrm>
        </p:spPr>
        <p:txBody>
          <a:bodyPr anchor="b" anchorCtr="0">
            <a:noAutofit/>
          </a:bodyPr>
          <a:lstStyle>
            <a:lvl1pPr>
              <a:defRPr sz="42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z="4000" dirty="0" smtClean="0"/>
              <a:t>Presentation Title breaks to Two Lines</a:t>
            </a:r>
            <a:endParaRPr lang="de-DE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259095" y="3954730"/>
            <a:ext cx="6411812" cy="576000"/>
          </a:xfrm>
        </p:spPr>
        <p:txBody>
          <a:bodyPr anchor="t" anchorCtr="0">
            <a:no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 sz="2133" b="0">
                <a:solidFill>
                  <a:srgbClr val="000000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Speaker’s Name/Department (delete if not needed)</a:t>
            </a:r>
            <a:br>
              <a:rPr lang="en-US" dirty="0" smtClean="0"/>
            </a:br>
            <a:r>
              <a:rPr lang="en-US" dirty="0" smtClean="0"/>
              <a:t>Month 00, 2010</a:t>
            </a:r>
          </a:p>
        </p:txBody>
      </p:sp>
      <p:pic>
        <p:nvPicPr>
          <p:cNvPr id="2" name="Bild 1" descr="CEC_piece_02.png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0849" y="-2089729"/>
            <a:ext cx="10706486" cy="7504546"/>
          </a:xfrm>
          <a:prstGeom prst="rect">
            <a:avLst/>
          </a:prstGeom>
        </p:spPr>
      </p:pic>
      <p:pic>
        <p:nvPicPr>
          <p:cNvPr id="13" name="Bild 12" descr="CEC_piece_02.png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7136" y="-2083423"/>
            <a:ext cx="10706486" cy="7504546"/>
          </a:xfrm>
          <a:prstGeom prst="rect">
            <a:avLst/>
          </a:prstGeom>
        </p:spPr>
      </p:pic>
      <p:pic>
        <p:nvPicPr>
          <p:cNvPr id="3" name="Bild 2" descr="SAP_Hybris_white_transparent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83" y="287247"/>
            <a:ext cx="1814310" cy="393820"/>
          </a:xfrm>
          <a:prstGeom prst="rect">
            <a:avLst/>
          </a:prstGeom>
        </p:spPr>
      </p:pic>
      <p:pic>
        <p:nvPicPr>
          <p:cNvPr id="14" name="image9.png"/>
          <p:cNvPicPr/>
          <p:nvPr userDrawn="1"/>
        </p:nvPicPr>
        <p:blipFill>
          <a:blip r:embed="rId5">
            <a:extLst/>
          </a:blip>
          <a:stretch>
            <a:fillRect/>
          </a:stretch>
        </p:blipFill>
        <p:spPr>
          <a:xfrm>
            <a:off x="259095" y="6299161"/>
            <a:ext cx="632448" cy="313097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15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feld 15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accent2"/>
                </a:solidFill>
              </a:rPr>
              <a:t>© 2016 SAP SE </a:t>
            </a:r>
            <a:r>
              <a:rPr lang="de-DE" sz="800" dirty="0" err="1" smtClean="0">
                <a:solidFill>
                  <a:schemeClr val="accent2"/>
                </a:solidFill>
              </a:rPr>
              <a:t>or</a:t>
            </a:r>
            <a:r>
              <a:rPr lang="de-DE" sz="800" dirty="0" smtClean="0">
                <a:solidFill>
                  <a:schemeClr val="accent2"/>
                </a:solidFill>
              </a:rPr>
              <a:t> an SAP </a:t>
            </a:r>
            <a:r>
              <a:rPr lang="de-DE" sz="800" dirty="0" err="1" smtClean="0">
                <a:solidFill>
                  <a:schemeClr val="accent2"/>
                </a:solidFill>
              </a:rPr>
              <a:t>affiliate</a:t>
            </a:r>
            <a:r>
              <a:rPr lang="de-DE" sz="800" dirty="0" smtClean="0">
                <a:solidFill>
                  <a:schemeClr val="accent2"/>
                </a:solidFill>
              </a:rPr>
              <a:t> </a:t>
            </a:r>
            <a:r>
              <a:rPr lang="de-DE" sz="800" dirty="0" err="1" smtClean="0">
                <a:solidFill>
                  <a:schemeClr val="accent2"/>
                </a:solidFill>
              </a:rPr>
              <a:t>company</a:t>
            </a:r>
            <a:r>
              <a:rPr lang="de-DE" sz="800" dirty="0" smtClean="0">
                <a:solidFill>
                  <a:schemeClr val="accent2"/>
                </a:solidFill>
              </a:rPr>
              <a:t>. All </a:t>
            </a:r>
            <a:r>
              <a:rPr lang="de-DE" sz="800" dirty="0" err="1" smtClean="0">
                <a:solidFill>
                  <a:schemeClr val="accent2"/>
                </a:solidFill>
              </a:rPr>
              <a:t>rights</a:t>
            </a:r>
            <a:r>
              <a:rPr lang="de-DE" sz="800" dirty="0" smtClean="0">
                <a:solidFill>
                  <a:schemeClr val="accent2"/>
                </a:solidFill>
              </a:rPr>
              <a:t> </a:t>
            </a:r>
            <a:r>
              <a:rPr lang="de-DE" sz="800" dirty="0" err="1" smtClean="0">
                <a:solidFill>
                  <a:schemeClr val="accent2"/>
                </a:solidFill>
              </a:rPr>
              <a:t>reserved</a:t>
            </a:r>
            <a:r>
              <a:rPr lang="de-DE" sz="800" dirty="0" smtClean="0">
                <a:solidFill>
                  <a:schemeClr val="accent2"/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790137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Bild 10" descr="CEC_piece_02.png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214" y="143621"/>
            <a:ext cx="8343354" cy="5848146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259095" y="2747795"/>
            <a:ext cx="6411812" cy="1008000"/>
          </a:xfrm>
        </p:spPr>
        <p:txBody>
          <a:bodyPr anchor="b" anchorCtr="0">
            <a:noAutofit/>
          </a:bodyPr>
          <a:lstStyle>
            <a:lvl1pPr>
              <a:defRPr sz="42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z="4000" dirty="0" smtClean="0"/>
              <a:t>Presentation Title breaks to Two Lines</a:t>
            </a:r>
            <a:endParaRPr lang="de-DE" dirty="0"/>
          </a:p>
        </p:txBody>
      </p:sp>
      <p:sp>
        <p:nvSpPr>
          <p:cNvPr id="1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259095" y="3954730"/>
            <a:ext cx="6411812" cy="576000"/>
          </a:xfrm>
        </p:spPr>
        <p:txBody>
          <a:bodyPr anchor="t" anchorCtr="0">
            <a:no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 sz="2133" b="0">
                <a:solidFill>
                  <a:schemeClr val="bg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Speaker’s Name/Department (delete if not needed)</a:t>
            </a:r>
            <a:br>
              <a:rPr lang="en-US" dirty="0" smtClean="0"/>
            </a:br>
            <a:r>
              <a:rPr lang="en-US" dirty="0" smtClean="0"/>
              <a:t>Month 00, 2010</a:t>
            </a:r>
          </a:p>
        </p:txBody>
      </p:sp>
      <p:pic>
        <p:nvPicPr>
          <p:cNvPr id="16" name="Bild 15" descr="SAP_Hybris_white_transparent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83" y="287247"/>
            <a:ext cx="1814310" cy="393820"/>
          </a:xfrm>
          <a:prstGeom prst="rect">
            <a:avLst/>
          </a:prstGeom>
        </p:spPr>
      </p:pic>
      <p:pic>
        <p:nvPicPr>
          <p:cNvPr id="14" name="image9.png"/>
          <p:cNvPicPr/>
          <p:nvPr userDrawn="1"/>
        </p:nvPicPr>
        <p:blipFill>
          <a:blip r:embed="rId5">
            <a:extLst/>
          </a:blip>
          <a:stretch>
            <a:fillRect/>
          </a:stretch>
        </p:blipFill>
        <p:spPr>
          <a:xfrm>
            <a:off x="259095" y="6299161"/>
            <a:ext cx="632448" cy="313097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15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feld 16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accent2"/>
                </a:solidFill>
              </a:rPr>
              <a:t>© 2016 SAP SE </a:t>
            </a:r>
            <a:r>
              <a:rPr lang="de-DE" sz="800" dirty="0" err="1" smtClean="0">
                <a:solidFill>
                  <a:schemeClr val="accent2"/>
                </a:solidFill>
              </a:rPr>
              <a:t>or</a:t>
            </a:r>
            <a:r>
              <a:rPr lang="de-DE" sz="800" dirty="0" smtClean="0">
                <a:solidFill>
                  <a:schemeClr val="accent2"/>
                </a:solidFill>
              </a:rPr>
              <a:t> an SAP </a:t>
            </a:r>
            <a:r>
              <a:rPr lang="de-DE" sz="800" dirty="0" err="1" smtClean="0">
                <a:solidFill>
                  <a:schemeClr val="accent2"/>
                </a:solidFill>
              </a:rPr>
              <a:t>affiliate</a:t>
            </a:r>
            <a:r>
              <a:rPr lang="de-DE" sz="800" dirty="0" smtClean="0">
                <a:solidFill>
                  <a:schemeClr val="accent2"/>
                </a:solidFill>
              </a:rPr>
              <a:t> </a:t>
            </a:r>
            <a:r>
              <a:rPr lang="de-DE" sz="800" dirty="0" err="1" smtClean="0">
                <a:solidFill>
                  <a:schemeClr val="accent2"/>
                </a:solidFill>
              </a:rPr>
              <a:t>company</a:t>
            </a:r>
            <a:r>
              <a:rPr lang="de-DE" sz="800" dirty="0" smtClean="0">
                <a:solidFill>
                  <a:schemeClr val="accent2"/>
                </a:solidFill>
              </a:rPr>
              <a:t>. All </a:t>
            </a:r>
            <a:r>
              <a:rPr lang="de-DE" sz="800" dirty="0" err="1" smtClean="0">
                <a:solidFill>
                  <a:schemeClr val="accent2"/>
                </a:solidFill>
              </a:rPr>
              <a:t>rights</a:t>
            </a:r>
            <a:r>
              <a:rPr lang="de-DE" sz="800" dirty="0" smtClean="0">
                <a:solidFill>
                  <a:schemeClr val="accent2"/>
                </a:solidFill>
              </a:rPr>
              <a:t> </a:t>
            </a:r>
            <a:r>
              <a:rPr lang="de-DE" sz="800" dirty="0" err="1" smtClean="0">
                <a:solidFill>
                  <a:schemeClr val="accent2"/>
                </a:solidFill>
              </a:rPr>
              <a:t>reserved</a:t>
            </a:r>
            <a:r>
              <a:rPr lang="de-DE" sz="800" dirty="0" smtClean="0">
                <a:solidFill>
                  <a:schemeClr val="accent2"/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426789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.png"/><Relationship Id="rId12" Type="http://schemas.openxmlformats.org/officeDocument/2006/relationships/image" Target="../media/image2.png"/><Relationship Id="rId13" Type="http://schemas.openxmlformats.org/officeDocument/2006/relationships/image" Target="../media/image3.png"/><Relationship Id="rId14" Type="http://schemas.microsoft.com/office/2007/relationships/hdphoto" Target="../media/hdphoto1.wdp"/><Relationship Id="rId15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13" Type="http://schemas.openxmlformats.org/officeDocument/2006/relationships/image" Target="../media/image1.png"/><Relationship Id="rId14" Type="http://schemas.openxmlformats.org/officeDocument/2006/relationships/image" Target="../media/image2.png"/><Relationship Id="rId15" Type="http://schemas.openxmlformats.org/officeDocument/2006/relationships/image" Target="../media/image3.png"/><Relationship Id="rId16" Type="http://schemas.microsoft.com/office/2007/relationships/hdphoto" Target="../media/hdphoto1.wdp"/><Relationship Id="rId17" Type="http://schemas.openxmlformats.org/officeDocument/2006/relationships/image" Target="../media/image4.png"/><Relationship Id="rId1" Type="http://schemas.openxmlformats.org/officeDocument/2006/relationships/slideLayout" Target="../slideLayouts/slideLayout10.xml"/><Relationship Id="rId2" Type="http://schemas.openxmlformats.org/officeDocument/2006/relationships/slideLayout" Target="../slideLayouts/slideLayout11.xml"/><Relationship Id="rId3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Relationship Id="rId9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9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.jpg"/><Relationship Id="rId12" Type="http://schemas.openxmlformats.org/officeDocument/2006/relationships/image" Target="../media/image3.png"/><Relationship Id="rId13" Type="http://schemas.microsoft.com/office/2007/relationships/hdphoto" Target="../media/hdphoto1.wdp"/><Relationship Id="rId14" Type="http://schemas.openxmlformats.org/officeDocument/2006/relationships/image" Target="../media/image4.png"/><Relationship Id="rId1" Type="http://schemas.openxmlformats.org/officeDocument/2006/relationships/slideLayout" Target="../slideLayouts/slideLayout21.xml"/><Relationship Id="rId2" Type="http://schemas.openxmlformats.org/officeDocument/2006/relationships/slideLayout" Target="../slideLayouts/slideLayout22.xml"/><Relationship Id="rId3" Type="http://schemas.openxmlformats.org/officeDocument/2006/relationships/slideLayout" Target="../slideLayouts/slideLayout23.xml"/><Relationship Id="rId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25.xml"/><Relationship Id="rId6" Type="http://schemas.openxmlformats.org/officeDocument/2006/relationships/slideLayout" Target="../slideLayouts/slideLayout26.xml"/><Relationship Id="rId7" Type="http://schemas.openxmlformats.org/officeDocument/2006/relationships/slideLayout" Target="../slideLayouts/slideLayout27.xml"/><Relationship Id="rId8" Type="http://schemas.openxmlformats.org/officeDocument/2006/relationships/slideLayout" Target="../slideLayouts/slideLayout28.xml"/><Relationship Id="rId9" Type="http://schemas.openxmlformats.org/officeDocument/2006/relationships/theme" Target="../theme/theme3.xml"/><Relationship Id="rId10" Type="http://schemas.openxmlformats.org/officeDocument/2006/relationships/image" Target="../media/image1.png"/></Relationships>
</file>

<file path=ppt/slideMasters/_rels/slideMaster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1.png"/><Relationship Id="rId12" Type="http://schemas.openxmlformats.org/officeDocument/2006/relationships/image" Target="../media/image4.png"/><Relationship Id="rId1" Type="http://schemas.openxmlformats.org/officeDocument/2006/relationships/slideLayout" Target="../slideLayouts/slideLayout29.xml"/><Relationship Id="rId2" Type="http://schemas.openxmlformats.org/officeDocument/2006/relationships/slideLayout" Target="../slideLayouts/slideLayout30.xml"/><Relationship Id="rId3" Type="http://schemas.openxmlformats.org/officeDocument/2006/relationships/slideLayout" Target="../slideLayouts/slideLayout31.xml"/><Relationship Id="rId4" Type="http://schemas.openxmlformats.org/officeDocument/2006/relationships/slideLayout" Target="../slideLayouts/slideLayout32.xml"/><Relationship Id="rId5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4.xml"/><Relationship Id="rId7" Type="http://schemas.openxmlformats.org/officeDocument/2006/relationships/slideLayout" Target="../slideLayouts/slideLayout35.xml"/><Relationship Id="rId8" Type="http://schemas.openxmlformats.org/officeDocument/2006/relationships/slideLayout" Target="../slideLayouts/slideLayout36.xml"/><Relationship Id="rId9" Type="http://schemas.openxmlformats.org/officeDocument/2006/relationships/theme" Target="../theme/theme4.xml"/><Relationship Id="rId10" Type="http://schemas.openxmlformats.org/officeDocument/2006/relationships/image" Target="../media/image1.png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9.xml"/><Relationship Id="rId4" Type="http://schemas.openxmlformats.org/officeDocument/2006/relationships/slideLayout" Target="../slideLayouts/slideLayout40.xml"/><Relationship Id="rId5" Type="http://schemas.openxmlformats.org/officeDocument/2006/relationships/theme" Target="../theme/theme5.xml"/><Relationship Id="rId6" Type="http://schemas.openxmlformats.org/officeDocument/2006/relationships/image" Target="../media/image1.png"/><Relationship Id="rId7" Type="http://schemas.openxmlformats.org/officeDocument/2006/relationships/image" Target="../media/image3.png"/><Relationship Id="rId8" Type="http://schemas.microsoft.com/office/2007/relationships/hdphoto" Target="../media/hdphoto1.wdp"/><Relationship Id="rId9" Type="http://schemas.openxmlformats.org/officeDocument/2006/relationships/image" Target="../media/image4.png"/><Relationship Id="rId1" Type="http://schemas.openxmlformats.org/officeDocument/2006/relationships/slideLayout" Target="../slideLayouts/slideLayout37.xml"/><Relationship Id="rId2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blipFill dpi="0" rotWithShape="1">
          <a:blip r:embed="rId11">
            <a:alphaModFix amt="50000"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 5" descr="hg-verlauf.png"/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259095" y="284721"/>
            <a:ext cx="11163700" cy="65260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 smtClean="0"/>
              <a:t>Insert page title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259095" y="1210298"/>
            <a:ext cx="11647524" cy="483629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 smtClean="0"/>
              <a:t>First level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pic>
        <p:nvPicPr>
          <p:cNvPr id="12" name="Bild 11" descr="(y)_blue_transparent.png"/>
          <p:cNvPicPr>
            <a:picLocks noChangeAspect="1"/>
          </p:cNvPicPr>
          <p:nvPr userDrawn="1"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0574" y="135337"/>
            <a:ext cx="559385" cy="614227"/>
          </a:xfrm>
          <a:prstGeom prst="rect">
            <a:avLst/>
          </a:prstGeom>
        </p:spPr>
      </p:pic>
      <p:pic>
        <p:nvPicPr>
          <p:cNvPr id="13" name="image9.png"/>
          <p:cNvPicPr/>
          <p:nvPr userDrawn="1"/>
        </p:nvPicPr>
        <p:blipFill>
          <a:blip r:embed="rId15">
            <a:extLst/>
          </a:blip>
          <a:stretch>
            <a:fillRect/>
          </a:stretch>
        </p:blipFill>
        <p:spPr>
          <a:xfrm>
            <a:off x="259095" y="6299161"/>
            <a:ext cx="632448" cy="31309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9484850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1" r:id="rId1"/>
    <p:sldLayoutId id="2147483883" r:id="rId2"/>
    <p:sldLayoutId id="2147483800" r:id="rId3"/>
    <p:sldLayoutId id="2147483801" r:id="rId4"/>
    <p:sldLayoutId id="2147483768" r:id="rId5"/>
    <p:sldLayoutId id="2147483770" r:id="rId6"/>
    <p:sldLayoutId id="2147483893" r:id="rId7"/>
    <p:sldLayoutId id="2147483871" r:id="rId8"/>
    <p:sldLayoutId id="2147483870" r:id="rId9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1219170" rtl="0" eaLnBrk="1" latinLnBrk="0" hangingPunct="1">
        <a:spcBef>
          <a:spcPts val="2160"/>
        </a:spcBef>
        <a:buClr>
          <a:schemeClr val="accent1"/>
        </a:buClr>
        <a:buSzPct val="80000"/>
        <a:buFontTx/>
        <a:buNone/>
        <a:defRPr sz="2400" b="1" kern="1200">
          <a:solidFill>
            <a:srgbClr val="FFFFFF"/>
          </a:solidFill>
          <a:latin typeface="+mn-lt"/>
          <a:ea typeface="+mn-ea"/>
          <a:cs typeface="+mn-cs"/>
        </a:defRPr>
      </a:lvl1pPr>
      <a:lvl2pPr marL="0" indent="0" algn="l" defTabSz="1219170" rtl="0" eaLnBrk="1" latinLnBrk="0" hangingPunct="1">
        <a:spcBef>
          <a:spcPts val="667"/>
        </a:spcBef>
        <a:buClr>
          <a:schemeClr val="accent1"/>
        </a:buClr>
        <a:buSzPct val="80000"/>
        <a:buFont typeface="Wingdings" pitchFamily="2" charset="2"/>
        <a:buNone/>
        <a:defRPr sz="2400" kern="1200">
          <a:solidFill>
            <a:srgbClr val="FFFFFF"/>
          </a:solidFill>
          <a:latin typeface="+mn-lt"/>
          <a:ea typeface="+mn-ea"/>
          <a:cs typeface="+mn-cs"/>
        </a:defRPr>
      </a:lvl2pPr>
      <a:lvl3pPr marL="359824" indent="-241294" algn="l" defTabSz="1219170" rtl="0" eaLnBrk="1" latinLnBrk="0" hangingPunct="1">
        <a:spcBef>
          <a:spcPts val="560"/>
        </a:spcBef>
        <a:buClr>
          <a:schemeClr val="accent1"/>
        </a:buClr>
        <a:buSzPct val="100000"/>
        <a:buFont typeface="Wingdings" pitchFamily="2" charset="2"/>
        <a:buChar char=""/>
        <a:defRPr sz="2133" kern="1200">
          <a:solidFill>
            <a:srgbClr val="FFFFFF"/>
          </a:solidFill>
          <a:latin typeface="+mn-lt"/>
          <a:ea typeface="+mn-ea"/>
          <a:cs typeface="+mn-cs"/>
        </a:defRPr>
      </a:lvl3pPr>
      <a:lvl4pPr marL="596885" indent="-237061" algn="l" defTabSz="1219170" rtl="0" eaLnBrk="1" latinLnBrk="0" hangingPunct="1">
        <a:spcBef>
          <a:spcPts val="560"/>
        </a:spcBef>
        <a:buClrTx/>
        <a:buSzPct val="100000"/>
        <a:buFont typeface="Arial" pitchFamily="34" charset="0"/>
        <a:buChar char="–"/>
        <a:defRPr sz="1867" kern="1200">
          <a:solidFill>
            <a:srgbClr val="FFFFFF"/>
          </a:solidFill>
          <a:latin typeface="+mn-lt"/>
          <a:ea typeface="+mn-ea"/>
          <a:cs typeface="+mn-cs"/>
        </a:defRPr>
      </a:lvl4pPr>
      <a:lvl5pPr marL="836063" indent="-239178" algn="l" defTabSz="1219170" rtl="0" eaLnBrk="1" latinLnBrk="0" hangingPunct="1">
        <a:spcBef>
          <a:spcPts val="336"/>
        </a:spcBef>
        <a:buClrTx/>
        <a:buSzPct val="100000"/>
        <a:buFont typeface="Courier New" pitchFamily="49" charset="0"/>
        <a:buChar char="o"/>
        <a:defRPr sz="1867" kern="1200">
          <a:solidFill>
            <a:srgbClr val="FFFFFF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Pr>
        <a:blipFill dpi="0" rotWithShape="1">
          <a:blip r:embed="rId13">
            <a:alphaModFix amt="50000"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 5" descr="hg-verlauf.png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259095" y="284721"/>
            <a:ext cx="11163700" cy="65260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 smtClean="0"/>
              <a:t>Insert page title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259095" y="1210298"/>
            <a:ext cx="11647524" cy="483629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 smtClean="0"/>
              <a:t>First level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pic>
        <p:nvPicPr>
          <p:cNvPr id="12" name="Bild 11" descr="(y)_blue_transparent.png"/>
          <p:cNvPicPr>
            <a:picLocks noChangeAspect="1"/>
          </p:cNvPicPr>
          <p:nvPr userDrawn="1"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0574" y="135337"/>
            <a:ext cx="559385" cy="614227"/>
          </a:xfrm>
          <a:prstGeom prst="rect">
            <a:avLst/>
          </a:prstGeom>
        </p:spPr>
      </p:pic>
      <p:pic>
        <p:nvPicPr>
          <p:cNvPr id="13" name="image9.png"/>
          <p:cNvPicPr/>
          <p:nvPr userDrawn="1"/>
        </p:nvPicPr>
        <p:blipFill>
          <a:blip r:embed="rId17">
            <a:extLst/>
          </a:blip>
          <a:stretch>
            <a:fillRect/>
          </a:stretch>
        </p:blipFill>
        <p:spPr>
          <a:xfrm>
            <a:off x="259095" y="6299161"/>
            <a:ext cx="632448" cy="313097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18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feld 18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accent2"/>
                </a:solidFill>
              </a:rPr>
              <a:t>© 2016 SAP SE </a:t>
            </a:r>
            <a:r>
              <a:rPr lang="de-DE" sz="800" dirty="0" err="1" smtClean="0">
                <a:solidFill>
                  <a:schemeClr val="accent2"/>
                </a:solidFill>
              </a:rPr>
              <a:t>or</a:t>
            </a:r>
            <a:r>
              <a:rPr lang="de-DE" sz="800" dirty="0" smtClean="0">
                <a:solidFill>
                  <a:schemeClr val="accent2"/>
                </a:solidFill>
              </a:rPr>
              <a:t> an SAP </a:t>
            </a:r>
            <a:r>
              <a:rPr lang="de-DE" sz="800" dirty="0" err="1" smtClean="0">
                <a:solidFill>
                  <a:schemeClr val="accent2"/>
                </a:solidFill>
              </a:rPr>
              <a:t>affiliate</a:t>
            </a:r>
            <a:r>
              <a:rPr lang="de-DE" sz="800" dirty="0" smtClean="0">
                <a:solidFill>
                  <a:schemeClr val="accent2"/>
                </a:solidFill>
              </a:rPr>
              <a:t> </a:t>
            </a:r>
            <a:r>
              <a:rPr lang="de-DE" sz="800" dirty="0" err="1" smtClean="0">
                <a:solidFill>
                  <a:schemeClr val="accent2"/>
                </a:solidFill>
              </a:rPr>
              <a:t>company</a:t>
            </a:r>
            <a:r>
              <a:rPr lang="de-DE" sz="800" dirty="0" smtClean="0">
                <a:solidFill>
                  <a:schemeClr val="accent2"/>
                </a:solidFill>
              </a:rPr>
              <a:t>. All </a:t>
            </a:r>
            <a:r>
              <a:rPr lang="de-DE" sz="800" dirty="0" err="1" smtClean="0">
                <a:solidFill>
                  <a:schemeClr val="accent2"/>
                </a:solidFill>
              </a:rPr>
              <a:t>rights</a:t>
            </a:r>
            <a:r>
              <a:rPr lang="de-DE" sz="800" dirty="0" smtClean="0">
                <a:solidFill>
                  <a:schemeClr val="accent2"/>
                </a:solidFill>
              </a:rPr>
              <a:t> </a:t>
            </a:r>
            <a:r>
              <a:rPr lang="de-DE" sz="800" dirty="0" err="1" smtClean="0">
                <a:solidFill>
                  <a:schemeClr val="accent2"/>
                </a:solidFill>
              </a:rPr>
              <a:t>reserved</a:t>
            </a:r>
            <a:r>
              <a:rPr lang="de-DE" sz="800" dirty="0" smtClean="0">
                <a:solidFill>
                  <a:schemeClr val="accent2"/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694298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1" r:id="rId1"/>
    <p:sldLayoutId id="2147483894" r:id="rId2"/>
    <p:sldLayoutId id="2147483877" r:id="rId3"/>
    <p:sldLayoutId id="2147483766" r:id="rId4"/>
    <p:sldLayoutId id="2147483797" r:id="rId5"/>
    <p:sldLayoutId id="2147483776" r:id="rId6"/>
    <p:sldLayoutId id="2147483796" r:id="rId7"/>
    <p:sldLayoutId id="2147483679" r:id="rId8"/>
    <p:sldLayoutId id="2147483892" r:id="rId9"/>
    <p:sldLayoutId id="2147483878" r:id="rId10"/>
    <p:sldLayoutId id="2147483764" r:id="rId11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1219170" rtl="0" eaLnBrk="1" latinLnBrk="0" hangingPunct="1">
        <a:spcBef>
          <a:spcPts val="2160"/>
        </a:spcBef>
        <a:buClr>
          <a:schemeClr val="accent1"/>
        </a:buClr>
        <a:buSzPct val="80000"/>
        <a:buFontTx/>
        <a:buNone/>
        <a:defRPr sz="2400" b="1" kern="1200">
          <a:solidFill>
            <a:srgbClr val="FFFFFF"/>
          </a:solidFill>
          <a:latin typeface="+mn-lt"/>
          <a:ea typeface="+mn-ea"/>
          <a:cs typeface="+mn-cs"/>
        </a:defRPr>
      </a:lvl1pPr>
      <a:lvl2pPr marL="0" indent="0" algn="l" defTabSz="1219170" rtl="0" eaLnBrk="1" latinLnBrk="0" hangingPunct="1">
        <a:spcBef>
          <a:spcPts val="667"/>
        </a:spcBef>
        <a:buClr>
          <a:schemeClr val="accent1"/>
        </a:buClr>
        <a:buSzPct val="80000"/>
        <a:buFont typeface="Wingdings" pitchFamily="2" charset="2"/>
        <a:buNone/>
        <a:defRPr sz="2400" kern="1200">
          <a:solidFill>
            <a:srgbClr val="FFFFFF"/>
          </a:solidFill>
          <a:latin typeface="+mn-lt"/>
          <a:ea typeface="+mn-ea"/>
          <a:cs typeface="+mn-cs"/>
        </a:defRPr>
      </a:lvl2pPr>
      <a:lvl3pPr marL="359824" indent="-241294" algn="l" defTabSz="1219170" rtl="0" eaLnBrk="1" latinLnBrk="0" hangingPunct="1">
        <a:spcBef>
          <a:spcPts val="560"/>
        </a:spcBef>
        <a:buClr>
          <a:schemeClr val="accent1"/>
        </a:buClr>
        <a:buSzPct val="100000"/>
        <a:buFont typeface="Wingdings" pitchFamily="2" charset="2"/>
        <a:buChar char=""/>
        <a:defRPr sz="2133" kern="1200">
          <a:solidFill>
            <a:srgbClr val="FFFFFF"/>
          </a:solidFill>
          <a:latin typeface="+mn-lt"/>
          <a:ea typeface="+mn-ea"/>
          <a:cs typeface="+mn-cs"/>
        </a:defRPr>
      </a:lvl3pPr>
      <a:lvl4pPr marL="596885" indent="-237061" algn="l" defTabSz="1219170" rtl="0" eaLnBrk="1" latinLnBrk="0" hangingPunct="1">
        <a:spcBef>
          <a:spcPts val="560"/>
        </a:spcBef>
        <a:buClrTx/>
        <a:buSzPct val="100000"/>
        <a:buFont typeface="Arial" pitchFamily="34" charset="0"/>
        <a:buChar char="–"/>
        <a:defRPr sz="1867" kern="1200">
          <a:solidFill>
            <a:srgbClr val="FFFFFF"/>
          </a:solidFill>
          <a:latin typeface="+mn-lt"/>
          <a:ea typeface="+mn-ea"/>
          <a:cs typeface="+mn-cs"/>
        </a:defRPr>
      </a:lvl4pPr>
      <a:lvl5pPr marL="836063" indent="-239178" algn="l" defTabSz="1219170" rtl="0" eaLnBrk="1" latinLnBrk="0" hangingPunct="1">
        <a:spcBef>
          <a:spcPts val="336"/>
        </a:spcBef>
        <a:buClrTx/>
        <a:buSzPct val="100000"/>
        <a:buFont typeface="Courier New" pitchFamily="49" charset="0"/>
        <a:buChar char="o"/>
        <a:defRPr sz="1867" kern="1200">
          <a:solidFill>
            <a:srgbClr val="FFFFFF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blipFill dpi="0" rotWithShape="1">
          <a:blip r:embed="rId10">
            <a:alphaModFix amt="50000"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 6" descr="background2014.jpg"/>
          <p:cNvPicPr>
            <a:picLocks noChangeAspect="1"/>
          </p:cNvPicPr>
          <p:nvPr userDrawn="1"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2" b="352"/>
          <a:stretch/>
        </p:blipFill>
        <p:spPr>
          <a:xfrm>
            <a:off x="1" y="0"/>
            <a:ext cx="12201406" cy="686329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259095" y="284721"/>
            <a:ext cx="11163700" cy="75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 smtClean="0"/>
              <a:t>Insert page title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259095" y="1210298"/>
            <a:ext cx="11647524" cy="483629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 smtClean="0"/>
              <a:t>First level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pic>
        <p:nvPicPr>
          <p:cNvPr id="12" name="Bild 11" descr="(y)_blue_transparent.png"/>
          <p:cNvPicPr>
            <a:picLocks noChangeAspect="1"/>
          </p:cNvPicPr>
          <p:nvPr userDrawn="1"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0574" y="135337"/>
            <a:ext cx="559385" cy="614227"/>
          </a:xfrm>
          <a:prstGeom prst="rect">
            <a:avLst/>
          </a:prstGeom>
        </p:spPr>
      </p:pic>
      <p:pic>
        <p:nvPicPr>
          <p:cNvPr id="13" name="image9.png"/>
          <p:cNvPicPr/>
          <p:nvPr userDrawn="1"/>
        </p:nvPicPr>
        <p:blipFill>
          <a:blip r:embed="rId14">
            <a:extLst/>
          </a:blip>
          <a:stretch>
            <a:fillRect/>
          </a:stretch>
        </p:blipFill>
        <p:spPr>
          <a:xfrm>
            <a:off x="259095" y="6299161"/>
            <a:ext cx="632448" cy="31309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3664981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9" r:id="rId1"/>
    <p:sldLayoutId id="2147483803" r:id="rId2"/>
    <p:sldLayoutId id="2147483804" r:id="rId3"/>
    <p:sldLayoutId id="2147483805" r:id="rId4"/>
    <p:sldLayoutId id="2147483806" r:id="rId5"/>
    <p:sldLayoutId id="2147483884" r:id="rId6"/>
    <p:sldLayoutId id="2147483808" r:id="rId7"/>
    <p:sldLayoutId id="2147483872" r:id="rId8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1219170" rtl="0" eaLnBrk="1" latinLnBrk="0" hangingPunct="1">
        <a:spcBef>
          <a:spcPts val="2160"/>
        </a:spcBef>
        <a:buClr>
          <a:schemeClr val="accent1"/>
        </a:buClr>
        <a:buSzPct val="80000"/>
        <a:buFontTx/>
        <a:buNone/>
        <a:defRPr sz="2400" b="1" kern="1200">
          <a:solidFill>
            <a:srgbClr val="FFFFFF"/>
          </a:solidFill>
          <a:latin typeface="+mn-lt"/>
          <a:ea typeface="+mn-ea"/>
          <a:cs typeface="+mn-cs"/>
        </a:defRPr>
      </a:lvl1pPr>
      <a:lvl2pPr marL="0" indent="0" algn="l" defTabSz="1219170" rtl="0" eaLnBrk="1" latinLnBrk="0" hangingPunct="1">
        <a:spcBef>
          <a:spcPts val="667"/>
        </a:spcBef>
        <a:buClr>
          <a:schemeClr val="accent1"/>
        </a:buClr>
        <a:buSzPct val="80000"/>
        <a:buFont typeface="Wingdings" pitchFamily="2" charset="2"/>
        <a:buNone/>
        <a:defRPr sz="2400" kern="1200">
          <a:solidFill>
            <a:srgbClr val="FFFFFF"/>
          </a:solidFill>
          <a:latin typeface="+mn-lt"/>
          <a:ea typeface="+mn-ea"/>
          <a:cs typeface="+mn-cs"/>
        </a:defRPr>
      </a:lvl2pPr>
      <a:lvl3pPr marL="359824" indent="-241294" algn="l" defTabSz="1219170" rtl="0" eaLnBrk="1" latinLnBrk="0" hangingPunct="1">
        <a:spcBef>
          <a:spcPts val="560"/>
        </a:spcBef>
        <a:buClr>
          <a:schemeClr val="accent1"/>
        </a:buClr>
        <a:buSzPct val="100000"/>
        <a:buFont typeface="Wingdings" pitchFamily="2" charset="2"/>
        <a:buChar char=""/>
        <a:defRPr sz="2133" kern="1200">
          <a:solidFill>
            <a:srgbClr val="FFFFFF"/>
          </a:solidFill>
          <a:latin typeface="+mn-lt"/>
          <a:ea typeface="+mn-ea"/>
          <a:cs typeface="+mn-cs"/>
        </a:defRPr>
      </a:lvl3pPr>
      <a:lvl4pPr marL="596885" indent="-237061" algn="l" defTabSz="1219170" rtl="0" eaLnBrk="1" latinLnBrk="0" hangingPunct="1">
        <a:spcBef>
          <a:spcPts val="560"/>
        </a:spcBef>
        <a:buClrTx/>
        <a:buSzPct val="100000"/>
        <a:buFont typeface="Arial" pitchFamily="34" charset="0"/>
        <a:buChar char="–"/>
        <a:defRPr sz="1867" kern="1200">
          <a:solidFill>
            <a:srgbClr val="FFFFFF"/>
          </a:solidFill>
          <a:latin typeface="+mn-lt"/>
          <a:ea typeface="+mn-ea"/>
          <a:cs typeface="+mn-cs"/>
        </a:defRPr>
      </a:lvl4pPr>
      <a:lvl5pPr marL="836063" indent="-239178" algn="l" defTabSz="1219170" rtl="0" eaLnBrk="1" latinLnBrk="0" hangingPunct="1">
        <a:spcBef>
          <a:spcPts val="336"/>
        </a:spcBef>
        <a:buClrTx/>
        <a:buSzPct val="100000"/>
        <a:buFont typeface="Courier New" pitchFamily="49" charset="0"/>
        <a:buChar char="o"/>
        <a:defRPr sz="1867" kern="1200">
          <a:solidFill>
            <a:srgbClr val="FFFFFF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blipFill dpi="0" rotWithShape="1">
          <a:blip r:embed="rId10">
            <a:alphaModFix amt="50000"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259094" y="1210301"/>
            <a:ext cx="11670203" cy="483629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 smtClean="0"/>
              <a:t>First level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259095" y="895415"/>
            <a:ext cx="11670615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Bild 6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0517" y="188231"/>
            <a:ext cx="459500" cy="508440"/>
          </a:xfrm>
          <a:prstGeom prst="rect">
            <a:avLst/>
          </a:prstGeom>
        </p:spPr>
      </p:pic>
      <p:pic>
        <p:nvPicPr>
          <p:cNvPr id="9" name="image9.png"/>
          <p:cNvPicPr/>
          <p:nvPr userDrawn="1"/>
        </p:nvPicPr>
        <p:blipFill>
          <a:blip r:embed="rId12">
            <a:extLst/>
          </a:blip>
          <a:stretch>
            <a:fillRect/>
          </a:stretch>
        </p:blipFill>
        <p:spPr>
          <a:xfrm>
            <a:off x="259095" y="6299161"/>
            <a:ext cx="632448" cy="313097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Titelplatzhalter 4"/>
          <p:cNvSpPr>
            <a:spLocks noGrp="1"/>
          </p:cNvSpPr>
          <p:nvPr>
            <p:ph type="title"/>
          </p:nvPr>
        </p:nvSpPr>
        <p:spPr>
          <a:xfrm>
            <a:off x="259094" y="274638"/>
            <a:ext cx="10972800" cy="62489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de-DE" dirty="0" smtClean="0"/>
              <a:t>Mastertitelformat bearbeiten</a:t>
            </a:r>
            <a:endParaRPr lang="de-DE" dirty="0"/>
          </a:p>
        </p:txBody>
      </p:sp>
      <p:cxnSp>
        <p:nvCxnSpPr>
          <p:cNvPr id="16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feld 16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© 2016 SAP SE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or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an SAP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affiliate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company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 All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rights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reserved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057331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7" r:id="rId1"/>
    <p:sldLayoutId id="2147483874" r:id="rId2"/>
    <p:sldLayoutId id="2147483875" r:id="rId3"/>
    <p:sldLayoutId id="2147483820" r:id="rId4"/>
    <p:sldLayoutId id="2147483876" r:id="rId5"/>
    <p:sldLayoutId id="2147483821" r:id="rId6"/>
    <p:sldLayoutId id="2147483882" r:id="rId7"/>
    <p:sldLayoutId id="2147483827" r:id="rId8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defTabSz="1218868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0" indent="0" algn="l" defTabSz="1218868" rtl="0" eaLnBrk="1" latinLnBrk="0" hangingPunct="1">
        <a:spcBef>
          <a:spcPts val="2160"/>
        </a:spcBef>
        <a:buClr>
          <a:schemeClr val="accent1"/>
        </a:buClr>
        <a:buSzPct val="80000"/>
        <a:buFontTx/>
        <a:buNone/>
        <a:defRPr sz="24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1218868" rtl="0" eaLnBrk="1" latinLnBrk="0" hangingPunct="1">
        <a:spcBef>
          <a:spcPts val="667"/>
        </a:spcBef>
        <a:buClr>
          <a:schemeClr val="accent1"/>
        </a:buClr>
        <a:buSzPct val="80000"/>
        <a:buFont typeface="Wingdings" pitchFamily="2" charset="2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359738" indent="-241235" algn="l" defTabSz="1218868" rtl="0" eaLnBrk="1" latinLnBrk="0" hangingPunct="1">
        <a:spcBef>
          <a:spcPts val="560"/>
        </a:spcBef>
        <a:buClr>
          <a:schemeClr val="accent1"/>
        </a:buClr>
        <a:buSzPct val="100000"/>
        <a:buFont typeface="Wingdings" pitchFamily="2" charset="2"/>
        <a:buChar char="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596737" indent="-237001" algn="l" defTabSz="1218868" rtl="0" eaLnBrk="1" latinLnBrk="0" hangingPunct="1">
        <a:spcBef>
          <a:spcPts val="560"/>
        </a:spcBef>
        <a:buClr>
          <a:schemeClr val="accent2"/>
        </a:buClr>
        <a:buSzPct val="100000"/>
        <a:buFont typeface="Arial" pitchFamily="34" charset="0"/>
        <a:buChar char="–"/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835858" indent="-239119" algn="l" defTabSz="1218868" rtl="0" eaLnBrk="1" latinLnBrk="0" hangingPunct="1">
        <a:spcBef>
          <a:spcPts val="336"/>
        </a:spcBef>
        <a:buClr>
          <a:schemeClr val="accent2"/>
        </a:buClr>
        <a:buSzPct val="100000"/>
        <a:buFont typeface="Courier New" pitchFamily="49" charset="0"/>
        <a:buChar char="o"/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3351879" indent="-304715" algn="l" defTabSz="1218868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313" indent="-304715" algn="l" defTabSz="1218868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0744" indent="-304715" algn="l" defTabSz="1218868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176" indent="-304715" algn="l" defTabSz="1218868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21886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31" algn="l" defTabSz="121886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868" algn="l" defTabSz="121886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298" algn="l" defTabSz="121886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734" algn="l" defTabSz="121886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162" algn="l" defTabSz="121886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591" algn="l" defTabSz="121886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027" algn="l" defTabSz="121886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459" algn="l" defTabSz="121886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blipFill dpi="0" rotWithShape="1">
          <a:blip r:embed="rId6">
            <a:alphaModFix amt="50000"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/>
          <p:nvPr userDrawn="1"/>
        </p:nvSpPr>
        <p:spPr bwMode="gray">
          <a:xfrm>
            <a:off x="0" y="0"/>
            <a:ext cx="12192000" cy="6857999"/>
          </a:xfrm>
          <a:prstGeom prst="rect">
            <a:avLst/>
          </a:prstGeom>
          <a:solidFill>
            <a:schemeClr val="accent1"/>
          </a:solidFill>
          <a:ln w="635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de-DE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259095" y="284721"/>
            <a:ext cx="11163700" cy="75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 smtClean="0"/>
              <a:t>Insert page title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259095" y="1210298"/>
            <a:ext cx="11647524" cy="483629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 smtClean="0"/>
              <a:t>First level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pic>
        <p:nvPicPr>
          <p:cNvPr id="12" name="Bild 11" descr="(y)_blue_transparent.png"/>
          <p:cNvPicPr>
            <a:picLocks noChangeAspect="1"/>
          </p:cNvPicPr>
          <p:nvPr userDrawn="1"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0574" y="135337"/>
            <a:ext cx="559385" cy="614227"/>
          </a:xfrm>
          <a:prstGeom prst="rect">
            <a:avLst/>
          </a:prstGeom>
        </p:spPr>
      </p:pic>
      <p:pic>
        <p:nvPicPr>
          <p:cNvPr id="13" name="image9.png"/>
          <p:cNvPicPr/>
          <p:nvPr userDrawn="1"/>
        </p:nvPicPr>
        <p:blipFill>
          <a:blip r:embed="rId9">
            <a:extLst/>
          </a:blip>
          <a:stretch>
            <a:fillRect/>
          </a:stretch>
        </p:blipFill>
        <p:spPr>
          <a:xfrm>
            <a:off x="259095" y="6299161"/>
            <a:ext cx="632448" cy="31309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4931863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6" r:id="rId1"/>
    <p:sldLayoutId id="2147483889" r:id="rId2"/>
    <p:sldLayoutId id="2147483890" r:id="rId3"/>
    <p:sldLayoutId id="2147483891" r:id="rId4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1219170" rtl="0" eaLnBrk="1" latinLnBrk="0" hangingPunct="1">
        <a:spcBef>
          <a:spcPts val="2160"/>
        </a:spcBef>
        <a:buClr>
          <a:schemeClr val="accent1"/>
        </a:buClr>
        <a:buSzPct val="80000"/>
        <a:buFontTx/>
        <a:buNone/>
        <a:defRPr sz="24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1219170" rtl="0" eaLnBrk="1" latinLnBrk="0" hangingPunct="1">
        <a:spcBef>
          <a:spcPts val="667"/>
        </a:spcBef>
        <a:buClr>
          <a:schemeClr val="accent1"/>
        </a:buClr>
        <a:buSzPct val="80000"/>
        <a:buFont typeface="Wingdings" pitchFamily="2" charset="2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359824" indent="-241294" algn="l" defTabSz="1219170" rtl="0" eaLnBrk="1" latinLnBrk="0" hangingPunct="1">
        <a:spcBef>
          <a:spcPts val="560"/>
        </a:spcBef>
        <a:buClr>
          <a:schemeClr val="accent1"/>
        </a:buClr>
        <a:buSzPct val="100000"/>
        <a:buFont typeface="Wingdings" pitchFamily="2" charset="2"/>
        <a:buChar char=""/>
        <a:defRPr sz="2133" kern="1200">
          <a:solidFill>
            <a:schemeClr val="tx1"/>
          </a:solidFill>
          <a:latin typeface="+mn-lt"/>
          <a:ea typeface="+mn-ea"/>
          <a:cs typeface="+mn-cs"/>
        </a:defRPr>
      </a:lvl3pPr>
      <a:lvl4pPr marL="596885" indent="-237061" algn="l" defTabSz="1219170" rtl="0" eaLnBrk="1" latinLnBrk="0" hangingPunct="1">
        <a:spcBef>
          <a:spcPts val="560"/>
        </a:spcBef>
        <a:buClrTx/>
        <a:buSzPct val="100000"/>
        <a:buFont typeface="Arial" pitchFamily="34" charset="0"/>
        <a:buChar char="–"/>
        <a:defRPr sz="1867" kern="1200">
          <a:solidFill>
            <a:schemeClr val="tx1"/>
          </a:solidFill>
          <a:latin typeface="+mn-lt"/>
          <a:ea typeface="+mn-ea"/>
          <a:cs typeface="+mn-cs"/>
        </a:defRPr>
      </a:lvl4pPr>
      <a:lvl5pPr marL="836063" indent="-239178" algn="l" defTabSz="1219170" rtl="0" eaLnBrk="1" latinLnBrk="0" hangingPunct="1">
        <a:spcBef>
          <a:spcPts val="336"/>
        </a:spcBef>
        <a:buClrTx/>
        <a:buSzPct val="100000"/>
        <a:buFont typeface="Courier New" pitchFamily="49" charset="0"/>
        <a:buChar char="o"/>
        <a:defRPr sz="18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6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7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4" Type="http://schemas.openxmlformats.org/officeDocument/2006/relationships/image" Target="../media/image29.jp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jpeg"/><Relationship Id="rId5" Type="http://schemas.openxmlformats.org/officeDocument/2006/relationships/image" Target="../media/image17.jpe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9.tiff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7.png"/><Relationship Id="rId3" Type="http://schemas.microsoft.com/office/2007/relationships/hdphoto" Target="../media/hdphoto5.wdp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4" Type="http://schemas.openxmlformats.org/officeDocument/2006/relationships/image" Target="../media/image18.png"/><Relationship Id="rId5" Type="http://schemas.openxmlformats.org/officeDocument/2006/relationships/image" Target="../media/image19.jpe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hyperlink" Target="http://hackingliwice.pl" TargetMode="External"/><Relationship Id="rId5" Type="http://schemas.openxmlformats.org/officeDocument/2006/relationships/hyperlink" Target="http://www.eventbrite.co.uk/e/hackin-gliwice-tickets-33727871973?aff=erelexpmlt" TargetMode="External"/><Relationship Id="rId6" Type="http://schemas.openxmlformats.org/officeDocument/2006/relationships/image" Target="../media/image13.jpeg"/><Relationship Id="rId7" Type="http://schemas.openxmlformats.org/officeDocument/2006/relationships/image" Target="../media/image21.png"/><Relationship Id="rId8" Type="http://schemas.openxmlformats.org/officeDocument/2006/relationships/image" Target="../media/image22.png"/><Relationship Id="rId9" Type="http://schemas.openxmlformats.org/officeDocument/2006/relationships/hyperlink" Target="https://www.eventbrite.co.uk/e/hackin-gliwice-tickets-33727871973?aff=erelexpmlt" TargetMode="External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microsoft.com/office/2007/relationships/hdphoto" Target="../media/hdphoto4.wdp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9971" y="487327"/>
            <a:ext cx="7560781" cy="5022519"/>
          </a:xfrm>
          <a:prstGeom prst="rect">
            <a:avLst/>
          </a:prstGeom>
        </p:spPr>
      </p:pic>
      <p:pic>
        <p:nvPicPr>
          <p:cNvPr id="3" name="Bild 3" descr="SAP_Hybris_white_transparent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0154" y="5697415"/>
            <a:ext cx="4186600" cy="104665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3406019" y="4363366"/>
            <a:ext cx="5100950" cy="1008000"/>
          </a:xfrm>
        </p:spPr>
        <p:txBody>
          <a:bodyPr/>
          <a:lstStyle/>
          <a:p>
            <a:r>
              <a:rPr lang="en-US" dirty="0" err="1" smtClean="0"/>
              <a:t>DevOps</a:t>
            </a:r>
            <a:r>
              <a:rPr lang="en-US" dirty="0" smtClean="0"/>
              <a:t> Community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50327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Continuous Integration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8524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Continuous what?</a:t>
            </a:r>
            <a:endParaRPr lang="en-US" dirty="0"/>
          </a:p>
        </p:txBody>
      </p:sp>
      <p:pic>
        <p:nvPicPr>
          <p:cNvPr id="6" name="Content Placeholder 5" descr="foto_11ab5fc479226d9f24f52d30e32aca5a.jpg"/>
          <p:cNvPicPr>
            <a:picLocks noGrp="1" noChangeAspect="1"/>
          </p:cNvPicPr>
          <p:nvPr>
            <p:ph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747" b="-3747"/>
          <a:stretch>
            <a:fillRect/>
          </a:stretch>
        </p:blipFill>
        <p:spPr/>
      </p:pic>
      <p:sp>
        <p:nvSpPr>
          <p:cNvPr id="9" name="Content Placeholder 8"/>
          <p:cNvSpPr>
            <a:spLocks noGrp="1"/>
          </p:cNvSpPr>
          <p:nvPr>
            <p:ph sz="quarter" idx="14"/>
          </p:nvPr>
        </p:nvSpPr>
        <p:spPr>
          <a:xfrm>
            <a:off x="4221230" y="2158664"/>
            <a:ext cx="7644436" cy="2539947"/>
          </a:xfrm>
        </p:spPr>
        <p:txBody>
          <a:bodyPr/>
          <a:lstStyle/>
          <a:p>
            <a:r>
              <a:rPr lang="en-US" b="0" dirty="0"/>
              <a:t>“Continuous Integration is a </a:t>
            </a:r>
            <a:r>
              <a:rPr lang="en-US" b="0" dirty="0">
                <a:solidFill>
                  <a:schemeClr val="accent1"/>
                </a:solidFill>
              </a:rPr>
              <a:t>software development practice</a:t>
            </a:r>
            <a:r>
              <a:rPr lang="en-US" b="0" dirty="0"/>
              <a:t> where members of a team </a:t>
            </a:r>
            <a:r>
              <a:rPr lang="en-US" b="0" dirty="0">
                <a:solidFill>
                  <a:srgbClr val="F0AB00"/>
                </a:solidFill>
              </a:rPr>
              <a:t>integrate their work</a:t>
            </a:r>
            <a:r>
              <a:rPr lang="en-US" b="0" dirty="0"/>
              <a:t> frequently.</a:t>
            </a:r>
          </a:p>
          <a:p>
            <a:r>
              <a:rPr lang="en-US" b="0" dirty="0"/>
              <a:t>Each integration is verified by an </a:t>
            </a:r>
            <a:r>
              <a:rPr lang="en-US" b="0" dirty="0">
                <a:solidFill>
                  <a:srgbClr val="F0AB00"/>
                </a:solidFill>
              </a:rPr>
              <a:t>automated build</a:t>
            </a:r>
            <a:r>
              <a:rPr lang="en-US" b="0" dirty="0"/>
              <a:t> (including test) to </a:t>
            </a:r>
            <a:r>
              <a:rPr lang="en-US" b="0" dirty="0">
                <a:solidFill>
                  <a:srgbClr val="F0AB00"/>
                </a:solidFill>
              </a:rPr>
              <a:t>detect integration errors </a:t>
            </a:r>
            <a:r>
              <a:rPr lang="en-US" b="0" dirty="0"/>
              <a:t>as quickly as possible.”</a:t>
            </a:r>
          </a:p>
          <a:p>
            <a:r>
              <a:rPr lang="en-US" b="0" dirty="0"/>
              <a:t>- Martin Fowler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95614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Many loop, such development. Wow</a:t>
            </a:r>
            <a:endParaRPr lang="en-US" dirty="0"/>
          </a:p>
        </p:txBody>
      </p:sp>
      <p:pic>
        <p:nvPicPr>
          <p:cNvPr id="10" name="Content Placeholder 9" descr="image for continuous integration and devops_01262015.jp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883" r="-27883"/>
          <a:stretch>
            <a:fillRect/>
          </a:stretch>
        </p:blipFill>
        <p:spPr>
          <a:xfrm>
            <a:off x="258763" y="1209675"/>
            <a:ext cx="11647487" cy="4837113"/>
          </a:xfrm>
        </p:spPr>
      </p:pic>
      <p:sp>
        <p:nvSpPr>
          <p:cNvPr id="11" name="Right Arrow 10"/>
          <p:cNvSpPr/>
          <p:nvPr/>
        </p:nvSpPr>
        <p:spPr bwMode="gray">
          <a:xfrm>
            <a:off x="447706" y="4897103"/>
            <a:ext cx="1653772" cy="593865"/>
          </a:xfrm>
          <a:prstGeom prst="rightArrow">
            <a:avLst/>
          </a:prstGeom>
          <a:solidFill>
            <a:schemeClr val="accent1"/>
          </a:solidFill>
          <a:ln w="635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Developers</a:t>
            </a:r>
          </a:p>
        </p:txBody>
      </p:sp>
      <p:sp>
        <p:nvSpPr>
          <p:cNvPr id="12" name="Right Arrow 11"/>
          <p:cNvSpPr/>
          <p:nvPr/>
        </p:nvSpPr>
        <p:spPr bwMode="gray">
          <a:xfrm>
            <a:off x="444780" y="2272041"/>
            <a:ext cx="1653772" cy="593865"/>
          </a:xfrm>
          <a:prstGeom prst="rightArrow">
            <a:avLst/>
          </a:prstGeom>
          <a:solidFill>
            <a:schemeClr val="accent1"/>
          </a:solidFill>
          <a:ln w="635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err="1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DevOps</a:t>
            </a:r>
            <a:endParaRPr kumimoji="0" lang="en-US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289274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build a CI Platform?</a:t>
            </a:r>
            <a:endParaRPr lang="en-US" dirty="0"/>
          </a:p>
        </p:txBody>
      </p:sp>
      <p:pic>
        <p:nvPicPr>
          <p:cNvPr id="7" name="Content Placeholder 6" descr="c1e0807b46510642f63a55117fc81ef53282d81a93c9f841a442672bf170c236.jpg"/>
          <p:cNvPicPr>
            <a:picLocks noGrp="1" noChangeAspect="1"/>
          </p:cNvPicPr>
          <p:nvPr>
            <p:ph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991" b="-991"/>
          <a:stretch>
            <a:fillRect/>
          </a:stretch>
        </p:blipFill>
        <p:spPr>
          <a:xfrm>
            <a:off x="242888" y="2176463"/>
            <a:ext cx="3643312" cy="2540000"/>
          </a:xfrm>
        </p:spPr>
      </p:pic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What do we need?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Version Control System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Building System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Monitoring Solution</a:t>
            </a:r>
            <a:endParaRPr lang="en-US" dirty="0"/>
          </a:p>
        </p:txBody>
      </p:sp>
      <p:pic>
        <p:nvPicPr>
          <p:cNvPr id="8" name="Content Placeholder 7" descr="47636114.jpg"/>
          <p:cNvPicPr>
            <a:picLocks noGrp="1" noChangeAspect="1"/>
          </p:cNvPicPr>
          <p:nvPr>
            <p:ph sz="quarter" idx="1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719" r="-21719"/>
          <a:stretch>
            <a:fillRect/>
          </a:stretch>
        </p:blipFill>
        <p:spPr>
          <a:xfrm>
            <a:off x="8240713" y="2176463"/>
            <a:ext cx="3643312" cy="2540000"/>
          </a:xfrm>
        </p:spPr>
      </p:pic>
    </p:spTree>
    <p:extLst>
      <p:ext uri="{BB962C8B-B14F-4D97-AF65-F5344CB8AC3E}">
        <p14:creationId xmlns:p14="http://schemas.microsoft.com/office/powerpoint/2010/main" val="11349741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Version Control System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0749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</a:t>
            </a:r>
            <a:endParaRPr lang="en-US" dirty="0"/>
          </a:p>
        </p:txBody>
      </p:sp>
      <p:pic>
        <p:nvPicPr>
          <p:cNvPr id="12" name="Content Placeholder 11" descr="git_commit.png"/>
          <p:cNvPicPr>
            <a:picLocks noGrp="1" noChangeAspect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71545" b="-71545"/>
          <a:stretch>
            <a:fillRect/>
          </a:stretch>
        </p:blipFill>
        <p:spPr>
          <a:xfrm>
            <a:off x="8240852" y="1032412"/>
            <a:ext cx="3643088" cy="50432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Content Placeholder 10" descr="phd101212s.png"/>
          <p:cNvPicPr>
            <a:picLocks noGrp="1" noChangeAspect="1"/>
          </p:cNvPicPr>
          <p:nvPr>
            <p:ph sz="quarter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264" b="-4264"/>
          <a:stretch>
            <a:fillRect/>
          </a:stretch>
        </p:blipFill>
        <p:spPr>
          <a:xfrm>
            <a:off x="242628" y="804002"/>
            <a:ext cx="3643088" cy="52716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Content Placeholder 5" descr="git.png"/>
          <p:cNvPicPr>
            <a:picLocks noGrp="1" noChangeAspect="1"/>
          </p:cNvPicPr>
          <p:nvPr>
            <p:ph sz="quarter" idx="13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412" r="-2412"/>
          <a:stretch>
            <a:fillRect/>
          </a:stretch>
        </p:blipFill>
        <p:spPr>
          <a:xfrm>
            <a:off x="4241740" y="1041548"/>
            <a:ext cx="3643088" cy="50341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331732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does it look like really</a:t>
            </a:r>
            <a:endParaRPr lang="en-US" dirty="0"/>
          </a:p>
        </p:txBody>
      </p:sp>
      <p:pic>
        <p:nvPicPr>
          <p:cNvPr id="6" name="Content Placeholder 5" descr="Zrzut ekranu 2017-05-13 o 17.45.04.png"/>
          <p:cNvPicPr>
            <a:picLocks noGrp="1" noChangeAspect="1"/>
          </p:cNvPicPr>
          <p:nvPr>
            <p:ph sz="quarter" idx="1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469" r="-8469"/>
          <a:stretch>
            <a:fillRect/>
          </a:stretch>
        </p:blipFill>
        <p:spPr>
          <a:xfrm>
            <a:off x="242627" y="2176936"/>
            <a:ext cx="5851659" cy="40797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Content Placeholder 6" descr="Zrzut ekranu 2017-05-13 o 17.45.27.png"/>
          <p:cNvPicPr>
            <a:picLocks noGrp="1" noChangeAspect="1"/>
          </p:cNvPicPr>
          <p:nvPr>
            <p:ph sz="quarter" idx="14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3" r="-103"/>
          <a:stretch>
            <a:fillRect/>
          </a:stretch>
        </p:blipFill>
        <p:spPr>
          <a:xfrm>
            <a:off x="6095315" y="2176936"/>
            <a:ext cx="5788625" cy="40358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995612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Jenkins</a:t>
            </a:r>
            <a:endParaRPr lang="en-US" strike="sngStrike" dirty="0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4656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trike="sngStrike" dirty="0" err="1" smtClean="0"/>
              <a:t>Leeroy</a:t>
            </a:r>
            <a:r>
              <a:rPr lang="en-US" dirty="0"/>
              <a:t> </a:t>
            </a:r>
            <a:r>
              <a:rPr lang="en-US" dirty="0" smtClean="0"/>
              <a:t>Jenkins!</a:t>
            </a:r>
            <a:endParaRPr lang="en-US" strike="sngStrike" dirty="0"/>
          </a:p>
        </p:txBody>
      </p:sp>
      <p:pic>
        <p:nvPicPr>
          <p:cNvPr id="9" name="Content Placeholder 8" descr="leeroy-jenkins.jpg"/>
          <p:cNvPicPr>
            <a:picLocks noGrp="1" noChangeAspect="1"/>
          </p:cNvPicPr>
          <p:nvPr>
            <p:ph sz="quarter" idx="1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290" b="-2290"/>
          <a:stretch>
            <a:fillRect/>
          </a:stretch>
        </p:blipFill>
        <p:spPr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3" name="Content Placeholder 12" descr="pipeline-stage-view.png"/>
          <p:cNvPicPr>
            <a:picLocks noGrp="1" noChangeAspect="1"/>
          </p:cNvPicPr>
          <p:nvPr>
            <p:ph sz="quarter" idx="14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60" b="3360"/>
          <a:stretch>
            <a:fillRect/>
          </a:stretch>
        </p:blipFill>
        <p:spPr>
          <a:xfrm>
            <a:off x="8240713" y="2176463"/>
            <a:ext cx="3643312" cy="254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Content Placeholder 7" descr="jenkins_docker.png"/>
          <p:cNvPicPr>
            <a:picLocks noGrp="1" noChangeAspect="1"/>
          </p:cNvPicPr>
          <p:nvPr>
            <p:ph sz="quarter" idx="13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48" r="-2048"/>
          <a:stretch>
            <a:fillRect/>
          </a:stretch>
        </p:blipFill>
        <p:spPr>
          <a:xfrm>
            <a:off x="4241800" y="2176463"/>
            <a:ext cx="3643313" cy="2540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0270387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do we like Jenkins?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en-US" dirty="0" smtClean="0"/>
              <a:t>Open source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Tasks as code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VCS integration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Can run in </a:t>
            </a:r>
            <a:r>
              <a:rPr lang="en-US" dirty="0" err="1" smtClean="0"/>
              <a:t>docker</a:t>
            </a:r>
            <a:r>
              <a:rPr lang="en-US" dirty="0" smtClean="0"/>
              <a:t>, or run </a:t>
            </a:r>
            <a:r>
              <a:rPr lang="en-US" dirty="0" err="1" smtClean="0"/>
              <a:t>docker</a:t>
            </a:r>
            <a:r>
              <a:rPr lang="en-US" dirty="0" smtClean="0"/>
              <a:t> itself</a:t>
            </a:r>
          </a:p>
          <a:p>
            <a:pPr marL="342900" indent="-342900">
              <a:buFont typeface="Arial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52862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Your presenters</a:t>
            </a:r>
            <a:endParaRPr lang="en-US" dirty="0"/>
          </a:p>
        </p:txBody>
      </p:sp>
      <p:pic>
        <p:nvPicPr>
          <p:cNvPr id="13" name="Content Placeholder 12" descr="Zrzut ekranu 2017-02-01 o 11.19.42.png"/>
          <p:cNvPicPr>
            <a:picLocks noGrp="1" noChangeAspect="1"/>
          </p:cNvPicPr>
          <p:nvPr>
            <p:ph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8576" b="-8576"/>
          <a:stretch>
            <a:fillRect/>
          </a:stretch>
        </p:blipFill>
        <p:spPr/>
      </p:pic>
      <p:pic>
        <p:nvPicPr>
          <p:cNvPr id="9" name="Content Placeholder 8" descr="IMG_0107.jpg"/>
          <p:cNvPicPr>
            <a:picLocks noGrp="1" noChangeAspect="1"/>
          </p:cNvPicPr>
          <p:nvPr>
            <p:ph sz="quarter" idx="1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726" r="-3726"/>
          <a:stretch>
            <a:fillRect/>
          </a:stretch>
        </p:blipFill>
        <p:spPr/>
      </p:pic>
      <p:sp>
        <p:nvSpPr>
          <p:cNvPr id="10" name="TextBox 9"/>
          <p:cNvSpPr txBox="1"/>
          <p:nvPr/>
        </p:nvSpPr>
        <p:spPr>
          <a:xfrm>
            <a:off x="1251300" y="5182896"/>
            <a:ext cx="1634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800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Adam </a:t>
            </a:r>
            <a:r>
              <a:rPr lang="en-US" sz="1800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Wałach</a:t>
            </a:r>
            <a:endParaRPr lang="en-US" sz="1800" kern="0" dirty="0" smtClean="0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110909" y="5185879"/>
            <a:ext cx="1890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Jakub</a:t>
            </a:r>
            <a:r>
              <a:rPr lang="en-US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Błaszczyk</a:t>
            </a:r>
            <a:endParaRPr lang="en-US" sz="1800" kern="0" dirty="0" smtClean="0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135610" y="5185880"/>
            <a:ext cx="1877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800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Artur</a:t>
            </a:r>
            <a:r>
              <a:rPr lang="en-US" sz="1800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sz="1800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Fijałkowski</a:t>
            </a:r>
            <a:endParaRPr lang="en-US" sz="1800" kern="0" dirty="0" smtClean="0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5" name="Content Placeholder 4" descr="IMG_20170308_132733.jpg.jpeg"/>
          <p:cNvPicPr>
            <a:picLocks noGrp="1" noChangeAspect="1"/>
          </p:cNvPicPr>
          <p:nvPr>
            <p:ph sz="quarter" idx="14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842" r="-10842"/>
          <a:stretch>
            <a:fillRect/>
          </a:stretch>
        </p:blipFill>
        <p:spPr>
          <a:xfrm>
            <a:off x="8240713" y="2176463"/>
            <a:ext cx="3643312" cy="2540000"/>
          </a:xfrm>
        </p:spPr>
      </p:pic>
    </p:spTree>
    <p:extLst>
      <p:ext uri="{BB962C8B-B14F-4D97-AF65-F5344CB8AC3E}">
        <p14:creationId xmlns:p14="http://schemas.microsoft.com/office/powerpoint/2010/main" val="15276690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Jenkins installation</a:t>
            </a:r>
            <a:endParaRPr lang="en-US" dirty="0"/>
          </a:p>
        </p:txBody>
      </p:sp>
      <p:sp>
        <p:nvSpPr>
          <p:cNvPr id="5" name="Content Placeholder 7"/>
          <p:cNvSpPr txBox="1">
            <a:spLocks/>
          </p:cNvSpPr>
          <p:nvPr/>
        </p:nvSpPr>
        <p:spPr>
          <a:xfrm>
            <a:off x="259095" y="1210298"/>
            <a:ext cx="11647524" cy="4836291"/>
          </a:xfrm>
          <a:prstGeom prst="rect">
            <a:avLst/>
          </a:prstGeom>
        </p:spPr>
        <p:txBody>
          <a:bodyPr/>
          <a:lstStyle>
            <a:lvl1pPr marL="0" indent="0" algn="l" defTabSz="1219170" rtl="0" eaLnBrk="1" latinLnBrk="0" hangingPunct="1">
              <a:spcBef>
                <a:spcPts val="2160"/>
              </a:spcBef>
              <a:buClr>
                <a:schemeClr val="accent1"/>
              </a:buClr>
              <a:buSzPct val="80000"/>
              <a:buFontTx/>
              <a:buNone/>
              <a:defRPr sz="2400" b="1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0" indent="0" algn="l" defTabSz="1219170" rtl="0" eaLnBrk="1" latinLnBrk="0" hangingPunct="1">
              <a:spcBef>
                <a:spcPts val="667"/>
              </a:spcBef>
              <a:buClr>
                <a:schemeClr val="accent1"/>
              </a:buClr>
              <a:buSzPct val="80000"/>
              <a:buFont typeface="Wingdings" pitchFamily="2" charset="2"/>
              <a:buNone/>
              <a:defRPr sz="24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359824" indent="-241294" algn="l" defTabSz="1219170" rtl="0" eaLnBrk="1" latinLnBrk="0" hangingPunct="1">
              <a:spcBef>
                <a:spcPts val="560"/>
              </a:spcBef>
              <a:buClr>
                <a:schemeClr val="accent1"/>
              </a:buClr>
              <a:buSzPct val="100000"/>
              <a:buFont typeface="Wingdings" pitchFamily="2" charset="2"/>
              <a:buChar char=""/>
              <a:defRPr sz="21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596885" indent="-237061" algn="l" defTabSz="1219170" rtl="0" eaLnBrk="1" latinLnBrk="0" hangingPunct="1">
              <a:spcBef>
                <a:spcPts val="560"/>
              </a:spcBef>
              <a:buClrTx/>
              <a:buSzPct val="100000"/>
              <a:buFont typeface="Arial" pitchFamily="34" charset="0"/>
              <a:buChar char="–"/>
              <a:defRPr sz="1867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836063" indent="-239178" algn="l" defTabSz="1219170" rtl="0" eaLnBrk="1" latinLnBrk="0" hangingPunct="1">
              <a:spcBef>
                <a:spcPts val="336"/>
              </a:spcBef>
              <a:buClrTx/>
              <a:buSzPct val="100000"/>
              <a:buFont typeface="Courier New" pitchFamily="49" charset="0"/>
              <a:buChar char="o"/>
              <a:defRPr sz="1867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Location: devops-community_chapter1/vagrant/5-jenkins</a:t>
            </a:r>
            <a:br>
              <a:rPr lang="en-US" dirty="0" smtClean="0"/>
            </a:br>
            <a:endParaRPr lang="en-US" dirty="0"/>
          </a:p>
          <a:p>
            <a:r>
              <a:rPr lang="en-US" dirty="0" smtClean="0"/>
              <a:t>In </a:t>
            </a:r>
            <a:r>
              <a:rPr lang="en-US" dirty="0" err="1" smtClean="0"/>
              <a:t>Vagrantfile</a:t>
            </a:r>
            <a:r>
              <a:rPr lang="en-US" dirty="0" smtClean="0"/>
              <a:t>: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Run: “vagrant up”</a:t>
            </a:r>
            <a:br>
              <a:rPr lang="en-US" dirty="0" smtClean="0"/>
            </a:br>
            <a:r>
              <a:rPr lang="en-US" dirty="0" smtClean="0"/>
              <a:t>Go to “</a:t>
            </a:r>
            <a:r>
              <a:rPr lang="de-DE" dirty="0"/>
              <a:t>http://127.0.0.1:6030</a:t>
            </a:r>
            <a:r>
              <a:rPr lang="de-DE" dirty="0" smtClean="0"/>
              <a:t>/“</a:t>
            </a:r>
            <a:endParaRPr lang="en-US" dirty="0" smtClean="0"/>
          </a:p>
          <a:p>
            <a:endParaRPr lang="en-US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895" y="2822465"/>
            <a:ext cx="10452100" cy="1244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6643" y="3781831"/>
            <a:ext cx="3070406" cy="233784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0132053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Installation</a:t>
            </a:r>
            <a:endParaRPr lang="en-US" dirty="0"/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819" r="-3819"/>
          <a:stretch>
            <a:fillRect/>
          </a:stretch>
        </p:blipFill>
        <p:spPr>
          <a:xfrm>
            <a:off x="536575" y="768350"/>
            <a:ext cx="11018838" cy="52784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892722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Plugins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en-US" dirty="0"/>
              <a:t>Locale </a:t>
            </a:r>
            <a:r>
              <a:rPr lang="en-US" dirty="0" smtClean="0"/>
              <a:t>plugin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Green balls</a:t>
            </a:r>
          </a:p>
          <a:p>
            <a:pPr marL="342900" indent="-342900">
              <a:buFont typeface="Arial"/>
              <a:buChar char="•"/>
            </a:pPr>
            <a:r>
              <a:rPr lang="en-US" b="0" dirty="0"/>
              <a:t>Job </a:t>
            </a:r>
            <a:r>
              <a:rPr lang="en-US" b="0" dirty="0" smtClean="0"/>
              <a:t>DSL</a:t>
            </a:r>
          </a:p>
          <a:p>
            <a:pPr marL="342900" indent="-342900">
              <a:buFont typeface="Arial"/>
              <a:buChar char="•"/>
            </a:pPr>
            <a:r>
              <a:rPr lang="en-US" b="0" dirty="0" smtClean="0"/>
              <a:t>??</a:t>
            </a:r>
            <a:endParaRPr lang="en-US" dirty="0" smtClean="0"/>
          </a:p>
          <a:p>
            <a:pPr marL="342900" indent="-342900">
              <a:buFont typeface="Arial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61297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Your first Jenkins job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>
          <a:xfrm>
            <a:off x="251765" y="1107979"/>
            <a:ext cx="3643088" cy="4382989"/>
          </a:xfrm>
        </p:spPr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en-US" dirty="0"/>
              <a:t>In menu on the left click “New Item”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Provide a name and choose “Freestyle project”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Add build step “Execute shell”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fortune | </a:t>
            </a:r>
            <a:r>
              <a:rPr lang="en-US" dirty="0" err="1"/>
              <a:t>cowsay</a:t>
            </a:r>
            <a:r>
              <a:rPr lang="en-US" dirty="0"/>
              <a:t> </a:t>
            </a:r>
          </a:p>
          <a:p>
            <a:pPr marL="342900" indent="-342900">
              <a:buFont typeface="Arial"/>
              <a:buChar char="•"/>
            </a:pPr>
            <a:endParaRPr lang="en-US" dirty="0"/>
          </a:p>
          <a:p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9701" b="-19701"/>
          <a:stretch>
            <a:fillRect/>
          </a:stretch>
        </p:blipFill>
        <p:spPr>
          <a:xfrm>
            <a:off x="5413375" y="1044575"/>
            <a:ext cx="6470650" cy="451008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0215902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JobDSL</a:t>
            </a:r>
            <a:r>
              <a:rPr lang="en-US" dirty="0" smtClean="0"/>
              <a:t>?</a:t>
            </a:r>
            <a:endParaRPr lang="en-US" dirty="0"/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" b="-3"/>
          <a:stretch>
            <a:fillRect/>
          </a:stretch>
        </p:blipFill>
        <p:spPr>
          <a:xfrm>
            <a:off x="1546225" y="2022475"/>
            <a:ext cx="9101138" cy="28289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57533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Pipeline!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2489" r="-32489"/>
          <a:stretch>
            <a:fillRect/>
          </a:stretch>
        </p:blipFill>
        <p:spPr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6791798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Real pipeline!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en-US" dirty="0" smtClean="0"/>
              <a:t>Let</a:t>
            </a:r>
            <a:r>
              <a:rPr lang="uk-UA" dirty="0" smtClean="0"/>
              <a:t>’</a:t>
            </a:r>
            <a:r>
              <a:rPr lang="en-US" dirty="0" smtClean="0"/>
              <a:t>s build java project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Use </a:t>
            </a:r>
            <a:r>
              <a:rPr lang="en-US" dirty="0" err="1" smtClean="0"/>
              <a:t>docker</a:t>
            </a:r>
            <a:r>
              <a:rPr lang="en-US" dirty="0" smtClean="0"/>
              <a:t> container for build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Create </a:t>
            </a:r>
            <a:r>
              <a:rPr lang="en-US" dirty="0" err="1" smtClean="0"/>
              <a:t>docker</a:t>
            </a:r>
            <a:r>
              <a:rPr lang="en-US" dirty="0" smtClean="0"/>
              <a:t> image with build project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Push to </a:t>
            </a:r>
            <a:r>
              <a:rPr lang="en-US" dirty="0" err="1" smtClean="0"/>
              <a:t>DockerHub</a:t>
            </a:r>
            <a:endParaRPr lang="en-US" dirty="0" smtClean="0"/>
          </a:p>
          <a:p>
            <a:pPr marL="342900" indent="-342900">
              <a:buFont typeface="Arial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30480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 7" descr="CEC_piece_02.png"/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999" y="284550"/>
            <a:ext cx="8809762" cy="6175066"/>
          </a:xfrm>
          <a:prstGeom prst="rect">
            <a:avLst/>
          </a:prstGeom>
        </p:spPr>
      </p:pic>
      <p:sp>
        <p:nvSpPr>
          <p:cNvPr id="9" name="Textfeld 8"/>
          <p:cNvSpPr txBox="1"/>
          <p:nvPr/>
        </p:nvSpPr>
        <p:spPr>
          <a:xfrm>
            <a:off x="392092" y="2789728"/>
            <a:ext cx="34668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4800" b="1" kern="0" dirty="0" smtClean="0">
                <a:solidFill>
                  <a:srgbClr val="FFFFFF"/>
                </a:solidFill>
                <a:ea typeface="Arial Unicode MS" pitchFamily="34" charset="-128"/>
                <a:cs typeface="Arial Unicode MS" pitchFamily="34" charset="-128"/>
              </a:rPr>
              <a:t>      </a:t>
            </a:r>
            <a:r>
              <a:rPr lang="de-DE" sz="4800" b="1" kern="0" dirty="0" smtClean="0">
                <a:solidFill>
                  <a:schemeClr val="accent1"/>
                </a:solidFill>
                <a:ea typeface="Arial Unicode MS" pitchFamily="34" charset="-128"/>
                <a:cs typeface="Arial Unicode MS" pitchFamily="34" charset="-128"/>
              </a:rPr>
              <a:t>SAP</a:t>
            </a:r>
          </a:p>
        </p:txBody>
      </p:sp>
      <p:sp>
        <p:nvSpPr>
          <p:cNvPr id="4" name="Textfeld 3"/>
          <p:cNvSpPr txBox="1"/>
          <p:nvPr/>
        </p:nvSpPr>
        <p:spPr>
          <a:xfrm>
            <a:off x="8358074" y="2789728"/>
            <a:ext cx="34668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4800" b="1" kern="0" dirty="0" smtClean="0">
                <a:solidFill>
                  <a:srgbClr val="FFFFFF"/>
                </a:solidFill>
                <a:ea typeface="Arial Unicode MS" pitchFamily="34" charset="-128"/>
                <a:cs typeface="Arial Unicode MS" pitchFamily="34" charset="-128"/>
              </a:rPr>
              <a:t>HYBRIS</a:t>
            </a: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26144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Oferta</a:t>
            </a:r>
            <a:r>
              <a:rPr lang="en-US" dirty="0" smtClean="0"/>
              <a:t> </a:t>
            </a:r>
            <a:r>
              <a:rPr lang="en-US" dirty="0" err="1" smtClean="0"/>
              <a:t>pracy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303434" y="1040721"/>
            <a:ext cx="8442732" cy="5816976"/>
          </a:xfrm>
          <a:prstGeom prst="rect">
            <a:avLst/>
          </a:prstGeom>
          <a:noFill/>
        </p:spPr>
        <p:txBody>
          <a:bodyPr wrap="square" lIns="90000" rtlCol="0" anchor="t">
            <a:spAutoFit/>
          </a:bodyPr>
          <a:lstStyle/>
          <a:p>
            <a:pPr marL="342900" indent="-34290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panose="020B0604020202020204" pitchFamily="34" charset="0"/>
              <a:buChar char="•"/>
            </a:pPr>
            <a:r>
              <a:rPr lang="en-US" sz="2400" kern="0" dirty="0" err="1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Płatne</a:t>
            </a:r>
            <a:r>
              <a:rPr lang="en-US" sz="2400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sz="2400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staże</a:t>
            </a:r>
            <a:r>
              <a:rPr lang="en-US" sz="2400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 </a:t>
            </a:r>
            <a:br>
              <a:rPr lang="en-US" sz="2400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</a:br>
            <a:r>
              <a:rPr lang="en-US" sz="2400" kern="0" dirty="0" smtClean="0">
                <a:solidFill>
                  <a:srgbClr val="FFC000"/>
                </a:solidFill>
                <a:ea typeface="Arial Unicode MS" pitchFamily="34" charset="-128"/>
                <a:cs typeface="Arial Unicode MS" pitchFamily="34" charset="-128"/>
              </a:rPr>
              <a:t>https://jobs.sap.com search student &amp; gliwice</a:t>
            </a:r>
            <a:endParaRPr lang="en-US" sz="2400" kern="0" dirty="0">
              <a:solidFill>
                <a:srgbClr val="FFC000"/>
              </a:solidFill>
              <a:ea typeface="Arial Unicode MS" pitchFamily="34" charset="-128"/>
              <a:cs typeface="Arial Unicode MS" pitchFamily="34" charset="-128"/>
            </a:endParaRPr>
          </a:p>
          <a:p>
            <a:pPr marL="800100" lvl="1" indent="-34290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panose="020B0604020202020204" pitchFamily="34" charset="0"/>
              <a:buChar char="•"/>
            </a:pPr>
            <a:r>
              <a:rPr lang="en-US" sz="2400" kern="0" dirty="0" err="1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Możliwość</a:t>
            </a:r>
            <a:r>
              <a:rPr lang="en-US" sz="2400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sz="2400" kern="0" dirty="0" err="1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łączenia</a:t>
            </a:r>
            <a:r>
              <a:rPr lang="en-US" sz="2400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sz="2400" kern="0" dirty="0" err="1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pracy</a:t>
            </a:r>
            <a:r>
              <a:rPr lang="en-US" sz="2400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sz="2400" kern="0" dirty="0" err="1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ze</a:t>
            </a:r>
            <a:r>
              <a:rPr lang="en-US" sz="2400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sz="2400" kern="0" dirty="0" err="1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studiami</a:t>
            </a:r>
            <a:endParaRPr lang="en-US" sz="2400" kern="0" dirty="0">
              <a:ea typeface="Arial Unicode MS" pitchFamily="34" charset="-128"/>
              <a:cs typeface="Arial Unicode MS" pitchFamily="34" charset="-128"/>
            </a:endParaRPr>
          </a:p>
          <a:p>
            <a:pPr marL="742950" lvl="1" indent="-28575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charset="0"/>
              <a:buChar char="•"/>
            </a:pPr>
            <a:r>
              <a:rPr lang="en-US" sz="2400" kern="0" dirty="0" err="1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Praca</a:t>
            </a:r>
            <a:r>
              <a:rPr lang="en-US" sz="2400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sz="2400" kern="0" dirty="0" err="1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jako</a:t>
            </a:r>
            <a:r>
              <a:rPr lang="en-US" sz="2400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sz="2400" kern="0" dirty="0" err="1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pełnoprawny</a:t>
            </a:r>
            <a:r>
              <a:rPr lang="en-US" sz="2400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sz="2400" kern="0" dirty="0" err="1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członek</a:t>
            </a:r>
            <a:r>
              <a:rPr lang="en-US" sz="2400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sz="2400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zespołu</a:t>
            </a:r>
            <a:endParaRPr lang="en-US" sz="2400" kern="0" dirty="0" smtClean="0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  <a:p>
            <a:pPr marL="742950" lvl="1" indent="-28575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charset="0"/>
              <a:buChar char="•"/>
            </a:pPr>
            <a:endParaRPr lang="en-US" sz="2400" kern="0" dirty="0" smtClean="0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  <a:p>
            <a:pPr marL="285750" indent="-28575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charset="0"/>
              <a:buChar char="•"/>
            </a:pPr>
            <a:r>
              <a:rPr lang="en-US" sz="2400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Płatna</a:t>
            </a:r>
            <a:r>
              <a:rPr lang="en-US" sz="2400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sz="2400" kern="0" dirty="0" err="1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p</a:t>
            </a:r>
            <a:r>
              <a:rPr lang="en-US" sz="2400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raktyka</a:t>
            </a:r>
            <a:r>
              <a:rPr lang="en-US" sz="2400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sz="2400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wakacyjna</a:t>
            </a:r>
            <a:endParaRPr lang="en-US" sz="2400" kern="0" dirty="0" smtClean="0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  <a:p>
            <a:pPr marL="742950" lvl="1" indent="-28575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charset="0"/>
              <a:buChar char="•"/>
            </a:pPr>
            <a:r>
              <a:rPr lang="en-US" sz="2400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Start </a:t>
            </a:r>
            <a:r>
              <a:rPr lang="mr-IN" sz="2400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–</a:t>
            </a:r>
            <a:r>
              <a:rPr lang="en-US" sz="2400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sz="2400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czerwiec</a:t>
            </a:r>
            <a:r>
              <a:rPr lang="en-US" sz="2400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 2017</a:t>
            </a:r>
          </a:p>
          <a:p>
            <a:pPr marL="742950" lvl="1" indent="-28575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charset="0"/>
              <a:buChar char="•"/>
            </a:pPr>
            <a:r>
              <a:rPr lang="en-US" sz="2400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CV </a:t>
            </a:r>
            <a:r>
              <a:rPr lang="en-US" sz="2400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na</a:t>
            </a:r>
            <a:r>
              <a:rPr lang="en-US" sz="2400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sz="2400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adres</a:t>
            </a:r>
            <a:r>
              <a:rPr lang="en-US" sz="2400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:  </a:t>
            </a:r>
            <a:r>
              <a:rPr lang="en-US" sz="2400" kern="0" dirty="0" err="1" smtClean="0">
                <a:solidFill>
                  <a:srgbClr val="FFC000"/>
                </a:solidFill>
                <a:ea typeface="Arial Unicode MS" pitchFamily="34" charset="-128"/>
                <a:cs typeface="Arial Unicode MS" pitchFamily="34" charset="-128"/>
              </a:rPr>
              <a:t>team-hack@sap.com</a:t>
            </a:r>
            <a:r>
              <a:rPr lang="en-US" sz="2400" kern="0" dirty="0" smtClean="0">
                <a:solidFill>
                  <a:srgbClr val="FFC000"/>
                </a:solidFill>
                <a:ea typeface="Arial Unicode MS" pitchFamily="34" charset="-128"/>
                <a:cs typeface="Arial Unicode MS" pitchFamily="34" charset="-128"/>
              </a:rPr>
              <a:t> </a:t>
            </a:r>
            <a:endParaRPr lang="en-US" sz="2400" kern="0" dirty="0">
              <a:solidFill>
                <a:srgbClr val="FFC000"/>
              </a:solidFill>
              <a:ea typeface="Arial Unicode MS" pitchFamily="34" charset="-128"/>
              <a:cs typeface="Arial Unicode MS" pitchFamily="34" charset="-128"/>
            </a:endParaRPr>
          </a:p>
          <a:p>
            <a:pPr marL="742950" lvl="1" indent="-28575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charset="0"/>
              <a:buChar char="•"/>
            </a:pPr>
            <a:endParaRPr lang="en-US" sz="2400" kern="0" dirty="0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  <a:p>
            <a:pPr marL="742950" lvl="1" indent="-28575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charset="0"/>
              <a:buChar char="•"/>
            </a:pPr>
            <a:endParaRPr lang="en-US" sz="2400" kern="0" dirty="0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  <a:p>
            <a:pPr marL="742950" lvl="1" indent="-28575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charset="0"/>
              <a:buChar char="•"/>
            </a:pPr>
            <a:endParaRPr lang="en-US" sz="2400" kern="0" dirty="0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2548" y="108193"/>
            <a:ext cx="1403806" cy="932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7752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GSBC - Meetup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35306" y="1707245"/>
            <a:ext cx="9379806" cy="1200328"/>
          </a:xfrm>
          <a:prstGeom prst="rect">
            <a:avLst/>
          </a:prstGeom>
          <a:noFill/>
        </p:spPr>
        <p:txBody>
          <a:bodyPr wrap="square" lIns="90000" rtlCol="0">
            <a:spAutoFit/>
          </a:bodyPr>
          <a:lstStyle/>
          <a:p>
            <a:pPr marL="285750" indent="-28575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charset="0"/>
              <a:buChar char="•"/>
            </a:pPr>
            <a:r>
              <a:rPr lang="en-US" sz="2400" kern="0" dirty="0" err="1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Wsparcie</a:t>
            </a:r>
            <a:r>
              <a:rPr lang="en-US" sz="2400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 Gliwice Software </a:t>
            </a:r>
            <a:r>
              <a:rPr lang="en-US" sz="2400" kern="0" dirty="0" err="1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BarCamp</a:t>
            </a:r>
            <a:r>
              <a:rPr lang="en-US" sz="2400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/>
            </a:r>
            <a:br>
              <a:rPr lang="en-US" sz="2400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</a:br>
            <a:r>
              <a:rPr lang="en-US" sz="2400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w </a:t>
            </a:r>
            <a:r>
              <a:rPr lang="en-US" sz="2400" kern="0" dirty="0" err="1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każdy</a:t>
            </a:r>
            <a:r>
              <a:rPr lang="en-US" sz="2400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sz="2400" kern="0" dirty="0" err="1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ostatni</a:t>
            </a:r>
            <a:r>
              <a:rPr lang="en-US" sz="2400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sz="2400" kern="0" dirty="0" err="1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czwartek</a:t>
            </a:r>
            <a:r>
              <a:rPr lang="en-US" sz="2400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sz="2400" kern="0" dirty="0" err="1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miesiąca</a:t>
            </a:r>
            <a:r>
              <a:rPr lang="en-US" sz="2400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sz="2400" kern="0" dirty="0" err="1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godz</a:t>
            </a:r>
            <a:r>
              <a:rPr lang="en-US" sz="2400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. </a:t>
            </a:r>
            <a:r>
              <a:rPr lang="en-US" sz="2400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18:00</a:t>
            </a:r>
            <a:br>
              <a:rPr lang="en-US" sz="2400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</a:br>
            <a:r>
              <a:rPr lang="en-US" sz="2400" kern="0" dirty="0" smtClean="0">
                <a:solidFill>
                  <a:srgbClr val="FFC000"/>
                </a:solidFill>
                <a:ea typeface="Arial Unicode MS" pitchFamily="34" charset="-128"/>
                <a:cs typeface="Arial Unicode MS" pitchFamily="34" charset="-128"/>
              </a:rPr>
              <a:t>http://</a:t>
            </a:r>
            <a:r>
              <a:rPr lang="en-US" sz="2400" kern="0" dirty="0" err="1" smtClean="0">
                <a:solidFill>
                  <a:srgbClr val="FFC000"/>
                </a:solidFill>
                <a:ea typeface="Arial Unicode MS" pitchFamily="34" charset="-128"/>
                <a:cs typeface="Arial Unicode MS" pitchFamily="34" charset="-128"/>
              </a:rPr>
              <a:t>www.meetup.com</a:t>
            </a:r>
            <a:r>
              <a:rPr lang="en-US" sz="2400" kern="0" dirty="0" smtClean="0">
                <a:solidFill>
                  <a:srgbClr val="FFC000"/>
                </a:solidFill>
                <a:ea typeface="Arial Unicode MS" pitchFamily="34" charset="-128"/>
                <a:cs typeface="Arial Unicode MS" pitchFamily="34" charset="-128"/>
              </a:rPr>
              <a:t>/Gliwice-Software-</a:t>
            </a:r>
            <a:r>
              <a:rPr lang="en-US" sz="2400" kern="0" dirty="0" err="1" smtClean="0">
                <a:solidFill>
                  <a:srgbClr val="FFC000"/>
                </a:solidFill>
                <a:ea typeface="Arial Unicode MS" pitchFamily="34" charset="-128"/>
                <a:cs typeface="Arial Unicode MS" pitchFamily="34" charset="-128"/>
              </a:rPr>
              <a:t>BarCamp</a:t>
            </a:r>
            <a:r>
              <a:rPr lang="en-US" sz="2400" kern="0" dirty="0" smtClean="0">
                <a:solidFill>
                  <a:srgbClr val="FFC000"/>
                </a:solidFill>
                <a:ea typeface="Arial Unicode MS" pitchFamily="34" charset="-128"/>
                <a:cs typeface="Arial Unicode MS" pitchFamily="34" charset="-128"/>
              </a:rPr>
              <a:t>/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2548" y="108193"/>
            <a:ext cx="1403806" cy="93252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1487" y="1238502"/>
            <a:ext cx="2679700" cy="97502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1487" y="2320383"/>
            <a:ext cx="26797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7310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Hackin</a:t>
            </a:r>
            <a:r>
              <a:rPr lang="en-US"/>
              <a:t>' Gliwice</a:t>
            </a:r>
          </a:p>
        </p:txBody>
      </p:sp>
      <p:pic>
        <p:nvPicPr>
          <p:cNvPr id="16" name="Content Placeholder 15" descr="hig2.png"/>
          <p:cNvPicPr>
            <a:picLocks noGrp="1" noChangeAspect="1"/>
          </p:cNvPicPr>
          <p:nvPr>
            <p:ph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6606" b="-16606"/>
          <a:stretch>
            <a:fillRect/>
          </a:stretch>
        </p:blipFill>
        <p:spPr>
          <a:xfrm>
            <a:off x="233490" y="906979"/>
            <a:ext cx="6994235" cy="4876354"/>
          </a:xfrm>
        </p:spPr>
      </p:pic>
      <p:sp>
        <p:nvSpPr>
          <p:cNvPr id="21" name="Content Placeholder 20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en-US" kern="0" dirty="0" err="1">
                <a:solidFill>
                  <a:srgbClr val="F0AB00"/>
                </a:solidFill>
                <a:ea typeface="Arial Unicode MS" pitchFamily="34" charset="-128"/>
                <a:cs typeface="Arial Unicode MS" pitchFamily="34" charset="-128"/>
              </a:rPr>
              <a:t>Hackin</a:t>
            </a:r>
            <a:r>
              <a:rPr lang="en-US" kern="0" dirty="0">
                <a:solidFill>
                  <a:srgbClr val="F0AB00"/>
                </a:solidFill>
                <a:ea typeface="Arial Unicode MS" pitchFamily="34" charset="-128"/>
                <a:cs typeface="Arial Unicode MS" pitchFamily="34" charset="-128"/>
              </a:rPr>
              <a:t>' </a:t>
            </a:r>
            <a:r>
              <a:rPr lang="en-US" kern="0" dirty="0" smtClean="0">
                <a:solidFill>
                  <a:srgbClr val="F0AB00"/>
                </a:solidFill>
                <a:ea typeface="Arial Unicode MS" pitchFamily="34" charset="-128"/>
                <a:cs typeface="Arial Unicode MS" pitchFamily="34" charset="-128"/>
              </a:rPr>
              <a:t>Gliwice </a:t>
            </a:r>
          </a:p>
          <a:p>
            <a:pPr marL="342900" indent="-342900">
              <a:buFont typeface="Arial"/>
              <a:buChar char="•"/>
            </a:pPr>
            <a:endParaRPr lang="en-US" dirty="0" smtClean="0"/>
          </a:p>
          <a:p>
            <a:pPr marL="342900" indent="-342900">
              <a:buFont typeface="Arial"/>
              <a:buChar char="•"/>
            </a:pPr>
            <a:r>
              <a:rPr lang="en-US" kern="0" dirty="0">
                <a:solidFill>
                  <a:srgbClr val="F0AB00"/>
                </a:solidFill>
                <a:ea typeface="Arial Unicode MS" pitchFamily="34" charset="-128"/>
                <a:cs typeface="Arial Unicode MS" pitchFamily="34" charset="-128"/>
                <a:hlinkClick r:id="rId4"/>
              </a:rPr>
              <a:t>http://</a:t>
            </a:r>
            <a:r>
              <a:rPr lang="en-US" kern="0" dirty="0" smtClean="0">
                <a:solidFill>
                  <a:srgbClr val="F0AB00"/>
                </a:solidFill>
                <a:ea typeface="Arial Unicode MS" pitchFamily="34" charset="-128"/>
                <a:cs typeface="Arial Unicode MS" pitchFamily="34" charset="-128"/>
                <a:hlinkClick r:id="rId4"/>
              </a:rPr>
              <a:t>hackingliwice.pl</a:t>
            </a:r>
            <a:endParaRPr lang="en-US" kern="0" dirty="0" smtClean="0">
              <a:solidFill>
                <a:srgbClr val="F0AB00"/>
              </a:solidFill>
              <a:ea typeface="Arial Unicode MS" pitchFamily="34" charset="-128"/>
              <a:cs typeface="Arial Unicode MS" pitchFamily="34" charset="-128"/>
            </a:endParaRPr>
          </a:p>
          <a:p>
            <a:pPr marL="342900" indent="-342900">
              <a:buFont typeface="Arial"/>
              <a:buChar char="•"/>
            </a:pPr>
            <a:endParaRPr lang="en-US" kern="0" dirty="0" smtClean="0">
              <a:solidFill>
                <a:srgbClr val="F0AB00"/>
              </a:solidFill>
              <a:ea typeface="Arial Unicode MS" pitchFamily="34" charset="-128"/>
              <a:cs typeface="Arial Unicode MS" pitchFamily="34" charset="-128"/>
            </a:endParaRPr>
          </a:p>
          <a:p>
            <a:pPr marL="342900" indent="-342900">
              <a:buFont typeface="Arial"/>
              <a:buChar char="•"/>
            </a:pPr>
            <a:r>
              <a:rPr lang="en-US" kern="0" dirty="0">
                <a:solidFill>
                  <a:srgbClr val="F0AB00"/>
                </a:solidFill>
                <a:ea typeface="Arial Unicode MS" pitchFamily="34" charset="-128"/>
                <a:cs typeface="Arial Unicode MS" pitchFamily="34" charset="-128"/>
                <a:hlinkClick r:id="rId5"/>
              </a:rPr>
              <a:t>Hacking in Gliwice</a:t>
            </a:r>
            <a:endParaRPr lang="en-US" kern="0" dirty="0">
              <a:solidFill>
                <a:srgbClr val="F0AB00"/>
              </a:solidFill>
              <a:ea typeface="Arial Unicode MS" pitchFamily="34" charset="-128"/>
              <a:cs typeface="Arial Unicode MS" pitchFamily="34" charset="-128"/>
            </a:endParaRPr>
          </a:p>
          <a:p>
            <a:pPr marL="342900" indent="-342900">
              <a:buFont typeface="Arial"/>
              <a:buChar char="•"/>
            </a:pPr>
            <a:endParaRPr lang="en-US" kern="0" dirty="0">
              <a:solidFill>
                <a:srgbClr val="F0AB00"/>
              </a:solidFill>
              <a:ea typeface="Arial Unicode MS" pitchFamily="34" charset="-128"/>
              <a:cs typeface="Arial Unicode MS" pitchFamily="34" charset="-128"/>
            </a:endParaRPr>
          </a:p>
          <a:p>
            <a:pPr marL="342900" indent="-342900">
              <a:buFont typeface="Arial"/>
              <a:buChar char="•"/>
            </a:pPr>
            <a:endParaRPr lang="en-US" kern="0" dirty="0">
              <a:solidFill>
                <a:srgbClr val="F0AB00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2548" y="108193"/>
            <a:ext cx="1403806" cy="932528"/>
          </a:xfrm>
          <a:prstGeom prst="rect">
            <a:avLst/>
          </a:prstGeom>
        </p:spPr>
      </p:pic>
      <p:pic>
        <p:nvPicPr>
          <p:cNvPr id="22" name="Picture 21" descr="File:&lt;strong&gt;Facebook&lt;/strong&gt; icon 2013.sv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85496" y="2161937"/>
            <a:ext cx="502865" cy="508262"/>
          </a:xfrm>
          <a:prstGeom prst="rect">
            <a:avLst/>
          </a:prstGeom>
        </p:spPr>
      </p:pic>
      <p:pic>
        <p:nvPicPr>
          <p:cNvPr id="24" name="Picture 23" descr="File:Web-&lt;strong&gt;browser&lt;/strong&gt;-openclipart.svg - 維基百科，自由的 ...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82319" y="2953386"/>
            <a:ext cx="789455" cy="795544"/>
          </a:xfrm>
          <a:prstGeom prst="rect">
            <a:avLst/>
          </a:prstGeom>
        </p:spPr>
      </p:pic>
      <p:pic>
        <p:nvPicPr>
          <p:cNvPr id="25" name="Picture 24" descr="File:Web-&lt;strong&gt;browser&lt;/strong&gt;-openclipart.svg - 維基百科，自由的 ...">
            <a:hlinkClick r:id="rId9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81287" y="3919500"/>
            <a:ext cx="789455" cy="795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2570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Quick recap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Lets talk: </a:t>
            </a:r>
            <a:r>
              <a:rPr lang="en-US" dirty="0">
                <a:solidFill>
                  <a:schemeClr val="tx1"/>
                </a:solidFill>
              </a:rPr>
              <a:t>https://</a:t>
            </a:r>
            <a:r>
              <a:rPr lang="en-US" dirty="0" err="1">
                <a:solidFill>
                  <a:schemeClr val="tx1"/>
                </a:solidFill>
              </a:rPr>
              <a:t>tlk.io</a:t>
            </a:r>
            <a:r>
              <a:rPr lang="en-US" dirty="0">
                <a:solidFill>
                  <a:schemeClr val="tx1"/>
                </a:solidFill>
              </a:rPr>
              <a:t>/</a:t>
            </a:r>
            <a:r>
              <a:rPr lang="en-US" dirty="0" smtClean="0">
                <a:solidFill>
                  <a:schemeClr val="tx1"/>
                </a:solidFill>
              </a:rPr>
              <a:t>workshop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35607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DevOps</a:t>
            </a:r>
            <a:r>
              <a:rPr lang="en-US" dirty="0" smtClean="0"/>
              <a:t> anyway?</a:t>
            </a:r>
            <a:endParaRPr lang="en-US" dirty="0"/>
          </a:p>
        </p:txBody>
      </p:sp>
      <p:pic>
        <p:nvPicPr>
          <p:cNvPr id="6" name="Content Placeholder 5" descr="How-does-DevOps-help-your-business-to-grow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235" b="29235"/>
          <a:stretch>
            <a:fillRect/>
          </a:stretch>
        </p:blipFill>
        <p:spPr>
          <a:xfrm>
            <a:off x="258763" y="1209675"/>
            <a:ext cx="11647487" cy="483711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5069443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 descr="code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200" b="98300" l="2100" r="98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70418" r="-70418"/>
          <a:stretch>
            <a:fillRect/>
          </a:stretch>
        </p:blipFill>
        <p:spPr/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Infrastructure as Code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04505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551474" y="284721"/>
            <a:ext cx="11163700" cy="756000"/>
          </a:xfrm>
        </p:spPr>
        <p:txBody>
          <a:bodyPr/>
          <a:lstStyle/>
          <a:p>
            <a:pPr algn="ctr"/>
            <a:r>
              <a:rPr lang="en-US" dirty="0" smtClean="0"/>
              <a:t>Containers and VMs</a:t>
            </a:r>
            <a:endParaRPr lang="en-US" dirty="0"/>
          </a:p>
        </p:txBody>
      </p:sp>
      <p:pic>
        <p:nvPicPr>
          <p:cNvPr id="10" name="Content Placeholder 9" descr="docker-vagrant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1125" b="-1112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1930823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SAP Hybris Title Slides">
  <a:themeElements>
    <a:clrScheme name="hybrisCEC 2">
      <a:dk1>
        <a:srgbClr val="000000"/>
      </a:dk1>
      <a:lt1>
        <a:srgbClr val="FFFFFF"/>
      </a:lt1>
      <a:dk2>
        <a:srgbClr val="0064C8"/>
      </a:dk2>
      <a:lt2>
        <a:srgbClr val="CCCCCC"/>
      </a:lt2>
      <a:accent1>
        <a:srgbClr val="F0AB00"/>
      </a:accent1>
      <a:accent2>
        <a:srgbClr val="606669"/>
      </a:accent2>
      <a:accent3>
        <a:srgbClr val="003264"/>
      </a:accent3>
      <a:accent4>
        <a:srgbClr val="4FB81C"/>
      </a:accent4>
      <a:accent5>
        <a:srgbClr val="E35500"/>
      </a:accent5>
      <a:accent6>
        <a:srgbClr val="760A85"/>
      </a:accent6>
      <a:hlink>
        <a:srgbClr val="666666"/>
      </a:hlink>
      <a:folHlink>
        <a:srgbClr val="CCCCCC"/>
      </a:folHlink>
    </a:clrScheme>
    <a:fontScheme name="SAP_Fonts201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solidFill>
          <a:schemeClr val="accent1"/>
        </a:solidFill>
        <a:ln w="6350" algn="ctr">
          <a:noFill/>
          <a:miter lim="800000"/>
          <a:headEnd/>
          <a:tailEnd/>
        </a:ln>
      </a:spPr>
      <a:bodyPr lIns="90000" tIns="72000" rIns="90000" bIns="72000" rtlCol="0" anchor="ctr"/>
      <a:lstStyle>
        <a:defPPr marR="0" algn="ctr" defTabSz="91440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>
            <a:srgbClr val="F0AB00"/>
          </a:buClr>
          <a:buSzPct val="80000"/>
          <a:tabLst/>
          <a:defRPr kumimoji="0" b="0" i="0" u="none" strike="noStrike" kern="0" cap="none" spc="0" normalizeH="0" baseline="0" noProof="0" dirty="0" smtClean="0">
            <a:ln>
              <a:noFill/>
            </a:ln>
            <a:effectLst/>
            <a:uLnTx/>
            <a:uFillTx/>
            <a:ea typeface="Arial Unicode MS" pitchFamily="34" charset="-128"/>
            <a:cs typeface="Arial Unicode MS" pitchFamily="34" charset="-128"/>
          </a:defRPr>
        </a:defPPr>
      </a:lstStyle>
    </a:spDef>
    <a:lnDef>
      <a:spPr>
        <a:ln w="635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fontAlgn="base">
          <a:spcBef>
            <a:spcPct val="50000"/>
          </a:spcBef>
          <a:spcAft>
            <a:spcPct val="0"/>
          </a:spcAft>
          <a:buClr>
            <a:srgbClr val="F0AB00"/>
          </a:buClr>
          <a:buSzPct val="80000"/>
          <a:defRPr sz="1800" kern="0" dirty="0" smtClean="0">
            <a:ea typeface="Arial Unicode MS" pitchFamily="34" charset="-128"/>
            <a:cs typeface="Arial Unicode MS" pitchFamily="34" charset="-128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SAP Hybris Black">
  <a:themeElements>
    <a:clrScheme name="hybrisCEC 2">
      <a:dk1>
        <a:srgbClr val="000000"/>
      </a:dk1>
      <a:lt1>
        <a:srgbClr val="FFFFFF"/>
      </a:lt1>
      <a:dk2>
        <a:srgbClr val="0064C8"/>
      </a:dk2>
      <a:lt2>
        <a:srgbClr val="CCCCCC"/>
      </a:lt2>
      <a:accent1>
        <a:srgbClr val="F0AB00"/>
      </a:accent1>
      <a:accent2>
        <a:srgbClr val="606669"/>
      </a:accent2>
      <a:accent3>
        <a:srgbClr val="003264"/>
      </a:accent3>
      <a:accent4>
        <a:srgbClr val="4FB81C"/>
      </a:accent4>
      <a:accent5>
        <a:srgbClr val="E35500"/>
      </a:accent5>
      <a:accent6>
        <a:srgbClr val="760A85"/>
      </a:accent6>
      <a:hlink>
        <a:srgbClr val="666666"/>
      </a:hlink>
      <a:folHlink>
        <a:srgbClr val="CCCCCC"/>
      </a:folHlink>
    </a:clrScheme>
    <a:fontScheme name="SAP_Fonts201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solidFill>
          <a:schemeClr val="accent1"/>
        </a:solidFill>
        <a:ln w="6350" algn="ctr">
          <a:noFill/>
          <a:miter lim="800000"/>
          <a:headEnd/>
          <a:tailEnd/>
        </a:ln>
      </a:spPr>
      <a:bodyPr lIns="90000" tIns="72000" rIns="90000" bIns="72000" rtlCol="0" anchor="ctr"/>
      <a:lstStyle>
        <a:defPPr marR="0" algn="ctr" defTabSz="91440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>
            <a:srgbClr val="F0AB00"/>
          </a:buClr>
          <a:buSzPct val="80000"/>
          <a:tabLst/>
          <a:defRPr kumimoji="0" b="0" i="0" u="none" strike="noStrike" kern="0" cap="none" spc="0" normalizeH="0" baseline="0" noProof="0" dirty="0" smtClean="0">
            <a:ln>
              <a:noFill/>
            </a:ln>
            <a:effectLst/>
            <a:uLnTx/>
            <a:uFillTx/>
            <a:ea typeface="Arial Unicode MS" pitchFamily="34" charset="-128"/>
            <a:cs typeface="Arial Unicode MS" pitchFamily="34" charset="-128"/>
          </a:defRPr>
        </a:defPPr>
      </a:lstStyle>
    </a:spDef>
    <a:lnDef>
      <a:spPr>
        <a:ln w="635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fontAlgn="base">
          <a:spcBef>
            <a:spcPct val="50000"/>
          </a:spcBef>
          <a:spcAft>
            <a:spcPct val="0"/>
          </a:spcAft>
          <a:buClr>
            <a:srgbClr val="F0AB00"/>
          </a:buClr>
          <a:buSzPct val="80000"/>
          <a:defRPr sz="1800" kern="0" dirty="0" smtClean="0">
            <a:ea typeface="Arial Unicode MS" pitchFamily="34" charset="-128"/>
            <a:cs typeface="Arial Unicode MS" pitchFamily="34" charset="-128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SAP Hybris Blue">
  <a:themeElements>
    <a:clrScheme name="hybrisCEC 2">
      <a:dk1>
        <a:srgbClr val="000000"/>
      </a:dk1>
      <a:lt1>
        <a:srgbClr val="FFFFFF"/>
      </a:lt1>
      <a:dk2>
        <a:srgbClr val="0064C8"/>
      </a:dk2>
      <a:lt2>
        <a:srgbClr val="CCCCCC"/>
      </a:lt2>
      <a:accent1>
        <a:srgbClr val="F0AB00"/>
      </a:accent1>
      <a:accent2>
        <a:srgbClr val="606669"/>
      </a:accent2>
      <a:accent3>
        <a:srgbClr val="003264"/>
      </a:accent3>
      <a:accent4>
        <a:srgbClr val="4FB81C"/>
      </a:accent4>
      <a:accent5>
        <a:srgbClr val="E35500"/>
      </a:accent5>
      <a:accent6>
        <a:srgbClr val="760A85"/>
      </a:accent6>
      <a:hlink>
        <a:srgbClr val="666666"/>
      </a:hlink>
      <a:folHlink>
        <a:srgbClr val="CCCCCC"/>
      </a:folHlink>
    </a:clrScheme>
    <a:fontScheme name="SAP_Fonts201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solidFill>
          <a:schemeClr val="accent1"/>
        </a:solidFill>
        <a:ln w="6350" algn="ctr">
          <a:noFill/>
          <a:miter lim="800000"/>
          <a:headEnd/>
          <a:tailEnd/>
        </a:ln>
      </a:spPr>
      <a:bodyPr lIns="90000" tIns="72000" rIns="90000" bIns="72000" rtlCol="0" anchor="ctr"/>
      <a:lstStyle>
        <a:defPPr marR="0" algn="ctr" defTabSz="91440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>
            <a:srgbClr val="F0AB00"/>
          </a:buClr>
          <a:buSzPct val="80000"/>
          <a:tabLst/>
          <a:defRPr kumimoji="0" b="0" i="0" u="none" strike="noStrike" kern="0" cap="none" spc="0" normalizeH="0" baseline="0" noProof="0" dirty="0" smtClean="0">
            <a:ln>
              <a:noFill/>
            </a:ln>
            <a:effectLst/>
            <a:uLnTx/>
            <a:uFillTx/>
            <a:ea typeface="Arial Unicode MS" pitchFamily="34" charset="-128"/>
            <a:cs typeface="Arial Unicode MS" pitchFamily="34" charset="-128"/>
          </a:defRPr>
        </a:defPPr>
      </a:lstStyle>
    </a:spDef>
    <a:lnDef>
      <a:spPr>
        <a:ln w="635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fontAlgn="base">
          <a:spcBef>
            <a:spcPct val="50000"/>
          </a:spcBef>
          <a:spcAft>
            <a:spcPct val="0"/>
          </a:spcAft>
          <a:buClr>
            <a:srgbClr val="F0AB00"/>
          </a:buClr>
          <a:buSzPct val="80000"/>
          <a:defRPr sz="1800" kern="0" dirty="0" smtClean="0">
            <a:ea typeface="Arial Unicode MS" pitchFamily="34" charset="-128"/>
            <a:cs typeface="Arial Unicode MS" pitchFamily="34" charset="-128"/>
          </a:defRPr>
        </a:defPPr>
      </a:lstStyle>
    </a:txDef>
  </a:objectDefaults>
  <a:extraClrSchemeLst/>
</a:theme>
</file>

<file path=ppt/theme/theme4.xml><?xml version="1.0" encoding="utf-8"?>
<a:theme xmlns:a="http://schemas.openxmlformats.org/drawingml/2006/main" name="SAP Hybris White">
  <a:themeElements>
    <a:clrScheme name="hybrisCEC 2">
      <a:dk1>
        <a:srgbClr val="000000"/>
      </a:dk1>
      <a:lt1>
        <a:srgbClr val="FFFFFF"/>
      </a:lt1>
      <a:dk2>
        <a:srgbClr val="0064C8"/>
      </a:dk2>
      <a:lt2>
        <a:srgbClr val="CCCCCC"/>
      </a:lt2>
      <a:accent1>
        <a:srgbClr val="F0AB00"/>
      </a:accent1>
      <a:accent2>
        <a:srgbClr val="606669"/>
      </a:accent2>
      <a:accent3>
        <a:srgbClr val="003264"/>
      </a:accent3>
      <a:accent4>
        <a:srgbClr val="4FB81C"/>
      </a:accent4>
      <a:accent5>
        <a:srgbClr val="E35500"/>
      </a:accent5>
      <a:accent6>
        <a:srgbClr val="760A85"/>
      </a:accent6>
      <a:hlink>
        <a:srgbClr val="666666"/>
      </a:hlink>
      <a:folHlink>
        <a:srgbClr val="CCCCCC"/>
      </a:folHlink>
    </a:clrScheme>
    <a:fontScheme name="SAP_Fonts201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solidFill>
          <a:schemeClr val="accent1"/>
        </a:solidFill>
        <a:ln w="6350" algn="ctr">
          <a:noFill/>
          <a:miter lim="800000"/>
          <a:headEnd/>
          <a:tailEnd/>
        </a:ln>
      </a:spPr>
      <a:bodyPr lIns="90000" tIns="72000" rIns="90000" bIns="72000" rtlCol="0" anchor="ctr"/>
      <a:lstStyle>
        <a:defPPr marR="0" algn="ctr" defTabSz="91440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>
            <a:srgbClr val="F0AB00"/>
          </a:buClr>
          <a:buSzPct val="80000"/>
          <a:tabLst/>
          <a:defRPr kumimoji="0" b="0" i="0" u="none" strike="noStrike" kern="0" cap="none" spc="0" normalizeH="0" baseline="0" noProof="0" dirty="0" smtClean="0">
            <a:ln>
              <a:noFill/>
            </a:ln>
            <a:effectLst/>
            <a:uLnTx/>
            <a:uFillTx/>
            <a:ea typeface="Arial Unicode MS" pitchFamily="34" charset="-128"/>
            <a:cs typeface="Arial Unicode MS" pitchFamily="34" charset="-128"/>
          </a:defRPr>
        </a:defPPr>
      </a:lstStyle>
    </a:spDef>
    <a:lnDef>
      <a:spPr>
        <a:ln w="635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fontAlgn="base">
          <a:spcBef>
            <a:spcPct val="50000"/>
          </a:spcBef>
          <a:spcAft>
            <a:spcPct val="0"/>
          </a:spcAft>
          <a:buClr>
            <a:srgbClr val="F0AB00"/>
          </a:buClr>
          <a:buSzPct val="80000"/>
          <a:defRPr sz="1800" kern="0" dirty="0" smtClean="0">
            <a:ea typeface="Arial Unicode MS" pitchFamily="34" charset="-128"/>
            <a:cs typeface="Arial Unicode MS" pitchFamily="34" charset="-128"/>
          </a:defRPr>
        </a:defPPr>
      </a:lstStyle>
    </a:txDef>
  </a:objectDefaults>
  <a:extraClrSchemeLst/>
</a:theme>
</file>

<file path=ppt/theme/theme5.xml><?xml version="1.0" encoding="utf-8"?>
<a:theme xmlns:a="http://schemas.openxmlformats.org/drawingml/2006/main" name="SAP Hybris Yellow">
  <a:themeElements>
    <a:clrScheme name="hybrisCEC 2">
      <a:dk1>
        <a:srgbClr val="000000"/>
      </a:dk1>
      <a:lt1>
        <a:srgbClr val="FFFFFF"/>
      </a:lt1>
      <a:dk2>
        <a:srgbClr val="0064C8"/>
      </a:dk2>
      <a:lt2>
        <a:srgbClr val="CCCCCC"/>
      </a:lt2>
      <a:accent1>
        <a:srgbClr val="F0AB00"/>
      </a:accent1>
      <a:accent2>
        <a:srgbClr val="606669"/>
      </a:accent2>
      <a:accent3>
        <a:srgbClr val="003264"/>
      </a:accent3>
      <a:accent4>
        <a:srgbClr val="4FB81C"/>
      </a:accent4>
      <a:accent5>
        <a:srgbClr val="E35500"/>
      </a:accent5>
      <a:accent6>
        <a:srgbClr val="760A85"/>
      </a:accent6>
      <a:hlink>
        <a:srgbClr val="666666"/>
      </a:hlink>
      <a:folHlink>
        <a:srgbClr val="CCCCCC"/>
      </a:folHlink>
    </a:clrScheme>
    <a:fontScheme name="SAP_Fonts201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solidFill>
          <a:schemeClr val="accent1"/>
        </a:solidFill>
        <a:ln w="6350" algn="ctr">
          <a:noFill/>
          <a:miter lim="800000"/>
          <a:headEnd/>
          <a:tailEnd/>
        </a:ln>
      </a:spPr>
      <a:bodyPr lIns="90000" tIns="72000" rIns="90000" bIns="72000" rtlCol="0" anchor="ctr"/>
      <a:lstStyle>
        <a:defPPr marR="0" algn="ctr" defTabSz="91440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>
            <a:srgbClr val="F0AB00"/>
          </a:buClr>
          <a:buSzPct val="80000"/>
          <a:tabLst/>
          <a:defRPr kumimoji="0" b="0" i="0" u="none" strike="noStrike" kern="0" cap="none" spc="0" normalizeH="0" baseline="0" noProof="0" dirty="0" smtClean="0">
            <a:ln>
              <a:noFill/>
            </a:ln>
            <a:effectLst/>
            <a:uLnTx/>
            <a:uFillTx/>
            <a:ea typeface="Arial Unicode MS" pitchFamily="34" charset="-128"/>
            <a:cs typeface="Arial Unicode MS" pitchFamily="34" charset="-128"/>
          </a:defRPr>
        </a:defPPr>
      </a:lstStyle>
    </a:spDef>
    <a:lnDef>
      <a:spPr>
        <a:ln w="635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fontAlgn="base">
          <a:spcBef>
            <a:spcPct val="50000"/>
          </a:spcBef>
          <a:spcAft>
            <a:spcPct val="0"/>
          </a:spcAft>
          <a:buClr>
            <a:srgbClr val="F0AB00"/>
          </a:buClr>
          <a:buSzPct val="80000"/>
          <a:defRPr sz="1800" kern="0" dirty="0" smtClean="0">
            <a:ea typeface="Arial Unicode MS" pitchFamily="34" charset="-128"/>
            <a:cs typeface="Arial Unicode MS" pitchFamily="34" charset="-128"/>
          </a:defRPr>
        </a:defPPr>
      </a:lstStyle>
    </a:txDef>
  </a:objectDefaults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3650</TotalTime>
  <Words>678</Words>
  <Application>Microsoft Macintosh PowerPoint</Application>
  <PresentationFormat>Custom</PresentationFormat>
  <Paragraphs>196</Paragraphs>
  <Slides>27</Slides>
  <Notes>23</Notes>
  <HiddenSlides>0</HiddenSlides>
  <MMClips>0</MMClips>
  <ScaleCrop>false</ScaleCrop>
  <HeadingPairs>
    <vt:vector size="4" baseType="variant">
      <vt:variant>
        <vt:lpstr>Theme</vt:lpstr>
      </vt:variant>
      <vt:variant>
        <vt:i4>5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SAP Hybris Title Slides</vt:lpstr>
      <vt:lpstr>SAP Hybris Black</vt:lpstr>
      <vt:lpstr>SAP Hybris Blue</vt:lpstr>
      <vt:lpstr>SAP Hybris White</vt:lpstr>
      <vt:lpstr>SAP Hybris Yellow</vt:lpstr>
      <vt:lpstr>DevOps Community</vt:lpstr>
      <vt:lpstr>Your presenters</vt:lpstr>
      <vt:lpstr>Oferta pracy</vt:lpstr>
      <vt:lpstr>GSBC - Meetup</vt:lpstr>
      <vt:lpstr>Hackin' Gliwice</vt:lpstr>
      <vt:lpstr>Quick recap</vt:lpstr>
      <vt:lpstr>What is DevOps anyway?</vt:lpstr>
      <vt:lpstr>Infrastructure as Code </vt:lpstr>
      <vt:lpstr>Containers and VMs</vt:lpstr>
      <vt:lpstr>Continuous Integration</vt:lpstr>
      <vt:lpstr>Continuous what?</vt:lpstr>
      <vt:lpstr>Many loop, such development. Wow</vt:lpstr>
      <vt:lpstr>How to build a CI Platform?</vt:lpstr>
      <vt:lpstr>Version Control System</vt:lpstr>
      <vt:lpstr>Git</vt:lpstr>
      <vt:lpstr>How does it look like really</vt:lpstr>
      <vt:lpstr>Jenkins</vt:lpstr>
      <vt:lpstr>Leeroy Jenkins!</vt:lpstr>
      <vt:lpstr>Why do we like Jenkins?</vt:lpstr>
      <vt:lpstr>Jenkins installation</vt:lpstr>
      <vt:lpstr>Installation</vt:lpstr>
      <vt:lpstr>Plugins</vt:lpstr>
      <vt:lpstr>Your first Jenkins job</vt:lpstr>
      <vt:lpstr>JobDSL?</vt:lpstr>
      <vt:lpstr>Pipeline!</vt:lpstr>
      <vt:lpstr>Real pipeline!</vt:lpstr>
      <vt:lpstr>PowerPoint Presentation</vt:lpstr>
    </vt:vector>
  </TitlesOfParts>
  <Manager/>
  <Company>hybris</Company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summit2015</dc:title>
  <dc:subject/>
  <dc:creator/>
  <cp:keywords/>
  <dc:description/>
  <cp:lastModifiedBy>SAP SAP</cp:lastModifiedBy>
  <cp:revision>445</cp:revision>
  <dcterms:created xsi:type="dcterms:W3CDTF">2014-07-14T15:12:49Z</dcterms:created>
  <dcterms:modified xsi:type="dcterms:W3CDTF">2017-05-16T10:01:21Z</dcterms:modified>
  <cp:category/>
</cp:coreProperties>
</file>